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sldIdLst>
    <p:sldId id="256" r:id="rId2"/>
    <p:sldId id="273" r:id="rId3"/>
    <p:sldId id="275" r:id="rId4"/>
    <p:sldId id="262" r:id="rId5"/>
    <p:sldId id="281" r:id="rId6"/>
    <p:sldId id="264" r:id="rId7"/>
    <p:sldId id="285" r:id="rId8"/>
    <p:sldId id="278" r:id="rId9"/>
    <p:sldId id="279" r:id="rId10"/>
    <p:sldId id="283" r:id="rId11"/>
    <p:sldId id="284" r:id="rId12"/>
    <p:sldId id="286" r:id="rId13"/>
    <p:sldId id="287" r:id="rId14"/>
    <p:sldId id="288" r:id="rId15"/>
    <p:sldId id="280" r:id="rId16"/>
    <p:sldId id="276" r:id="rId17"/>
    <p:sldId id="277" r:id="rId18"/>
    <p:sldId id="282"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5D653-7AB6-4806-A863-B4F6B3914C40}" v="150" dt="2023-02-21T13:30:27.366"/>
    <p1510:client id="{28310292-25BB-44FF-91E7-ADFC4079646D}" v="1" dt="2023-02-20T15:26:07.380"/>
    <p1510:client id="{2BF57C6C-6DC4-45DD-96F1-51BFCB806FC1}" v="91" dt="2023-02-20T07:09:49.152"/>
    <p1510:client id="{46F42C72-278D-4DFC-8D8A-5B141FCFBC05}" v="1" dt="2023-02-21T13:35:05.563"/>
    <p1510:client id="{55F2E209-AF11-4FEE-9F5F-11BE2421AB89}" v="640" dt="2023-02-20T18:24:58.867"/>
    <p1510:client id="{656F772E-E8F0-47A3-9E59-9ACBC2A97F21}" v="12" dt="2023-02-20T06:50:01.491"/>
    <p1510:client id="{B281F9E6-18C3-4A6C-B864-D76C35067207}" v="350" dt="2023-05-16T18:37:05.059"/>
    <p1510:client id="{B372000A-01BC-4F58-A6BE-45858A15741E}" v="55" dt="2023-02-22T05:27:41.344"/>
    <p1510:client id="{B7CD1EB2-4E34-440F-8F79-D31A0468079E}" v="631" dt="2023-03-09T15:59:54.632"/>
    <p1510:client id="{C1879904-D2AE-4A7D-ABB7-4E6AB605A937}" v="457" dt="2023-03-09T14:56:35.202"/>
    <p1510:client id="{CC7A9995-6319-4D17-A88D-16C1E0618663}" v="977" dt="2023-05-14T18:48:30.921"/>
    <p1510:client id="{E4F8F81B-EE0B-492E-BC9E-25CB4D08BB62}" v="2" dt="2023-02-22T03:01:39.514"/>
    <p1510:client id="{EA823631-AF34-408B-BE95-A31A280F5760}" v="659" dt="2023-03-09T18:14:28.839"/>
    <p1510:client id="{EE3713BC-393E-4AB3-90E9-B7F9B31C831A}" v="28" dt="2023-02-21T15:08:46.676"/>
    <p1510:client id="{F0CD878C-03C2-4196-BE75-F7EDE93A9ABF}" v="174" dt="2023-05-17T03:36:45.951"/>
    <p1510:client id="{F1AE785C-A1BB-4A10-8ED7-305E08300CBC}" v="50" dt="2023-02-20T17:38:43.110"/>
    <p1510:client id="{FBA6945E-9F70-4E14-8DE3-77FC286D435A}" v="2" dt="2023-03-09T13:51:36.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ilip S" userId="3c374fc6e0c680b1" providerId="Windows Live" clId="Web-{B281F9E6-18C3-4A6C-B864-D76C35067207}"/>
    <pc:docChg chg="addSld modSld">
      <pc:chgData name="Dhilip S" userId="3c374fc6e0c680b1" providerId="Windows Live" clId="Web-{B281F9E6-18C3-4A6C-B864-D76C35067207}" dt="2023-05-16T18:37:05.059" v="327"/>
      <pc:docMkLst>
        <pc:docMk/>
      </pc:docMkLst>
      <pc:sldChg chg="addSp delSp modSp new mod setBg setClrOvrMap">
        <pc:chgData name="Dhilip S" userId="3c374fc6e0c680b1" providerId="Windows Live" clId="Web-{B281F9E6-18C3-4A6C-B864-D76C35067207}" dt="2023-05-16T18:24:16.696" v="70"/>
        <pc:sldMkLst>
          <pc:docMk/>
          <pc:sldMk cId="2573649694" sldId="283"/>
        </pc:sldMkLst>
        <pc:spChg chg="mod">
          <ac:chgData name="Dhilip S" userId="3c374fc6e0c680b1" providerId="Windows Live" clId="Web-{B281F9E6-18C3-4A6C-B864-D76C35067207}" dt="2023-05-16T18:24:16.696" v="70"/>
          <ac:spMkLst>
            <pc:docMk/>
            <pc:sldMk cId="2573649694" sldId="283"/>
            <ac:spMk id="2" creationId="{2EDBEDA3-3D4F-2070-997B-50C8999DCE34}"/>
          </ac:spMkLst>
        </pc:spChg>
        <pc:spChg chg="mod">
          <ac:chgData name="Dhilip S" userId="3c374fc6e0c680b1" providerId="Windows Live" clId="Web-{B281F9E6-18C3-4A6C-B864-D76C35067207}" dt="2023-05-16T18:24:16.696" v="70"/>
          <ac:spMkLst>
            <pc:docMk/>
            <pc:sldMk cId="2573649694" sldId="283"/>
            <ac:spMk id="3" creationId="{667355A9-4D68-CEF3-9DF2-7715A0332E8F}"/>
          </ac:spMkLst>
        </pc:spChg>
        <pc:spChg chg="add del">
          <ac:chgData name="Dhilip S" userId="3c374fc6e0c680b1" providerId="Windows Live" clId="Web-{B281F9E6-18C3-4A6C-B864-D76C35067207}" dt="2023-05-16T18:24:16.696" v="70"/>
          <ac:spMkLst>
            <pc:docMk/>
            <pc:sldMk cId="2573649694" sldId="283"/>
            <ac:spMk id="10" creationId="{9228552E-C8B1-4A80-8448-0787CE0FC704}"/>
          </ac:spMkLst>
        </pc:spChg>
        <pc:spChg chg="add">
          <ac:chgData name="Dhilip S" userId="3c374fc6e0c680b1" providerId="Windows Live" clId="Web-{B281F9E6-18C3-4A6C-B864-D76C35067207}" dt="2023-05-16T18:24:16.696" v="70"/>
          <ac:spMkLst>
            <pc:docMk/>
            <pc:sldMk cId="2573649694" sldId="283"/>
            <ac:spMk id="15" creationId="{E8A8EAB8-D2FF-444D-B34B-7D32F106AD0E}"/>
          </ac:spMkLst>
        </pc:spChg>
        <pc:picChg chg="add mod ord">
          <ac:chgData name="Dhilip S" userId="3c374fc6e0c680b1" providerId="Windows Live" clId="Web-{B281F9E6-18C3-4A6C-B864-D76C35067207}" dt="2023-05-16T18:24:16.696" v="70"/>
          <ac:picMkLst>
            <pc:docMk/>
            <pc:sldMk cId="2573649694" sldId="283"/>
            <ac:picMk id="5" creationId="{CE1228FD-763F-5591-CC02-D662466E40CC}"/>
          </ac:picMkLst>
        </pc:picChg>
        <pc:cxnChg chg="add">
          <ac:chgData name="Dhilip S" userId="3c374fc6e0c680b1" providerId="Windows Live" clId="Web-{B281F9E6-18C3-4A6C-B864-D76C35067207}" dt="2023-05-16T18:24:16.696" v="70"/>
          <ac:cxnSpMkLst>
            <pc:docMk/>
            <pc:sldMk cId="2573649694" sldId="283"/>
            <ac:cxnSpMk id="17" creationId="{EEA38897-7BA3-4408-8083-3235339C4A60}"/>
          </ac:cxnSpMkLst>
        </pc:cxnChg>
        <pc:cxnChg chg="add">
          <ac:chgData name="Dhilip S" userId="3c374fc6e0c680b1" providerId="Windows Live" clId="Web-{B281F9E6-18C3-4A6C-B864-D76C35067207}" dt="2023-05-16T18:24:16.696" v="70"/>
          <ac:cxnSpMkLst>
            <pc:docMk/>
            <pc:sldMk cId="2573649694" sldId="283"/>
            <ac:cxnSpMk id="19" creationId="{F11AD06B-AB20-4097-8606-5DA00DBACE88}"/>
          </ac:cxnSpMkLst>
        </pc:cxnChg>
      </pc:sldChg>
      <pc:sldChg chg="addSp delSp modSp new mod setBg setClrOvrMap">
        <pc:chgData name="Dhilip S" userId="3c374fc6e0c680b1" providerId="Windows Live" clId="Web-{B281F9E6-18C3-4A6C-B864-D76C35067207}" dt="2023-05-16T18:29:03.313" v="202"/>
        <pc:sldMkLst>
          <pc:docMk/>
          <pc:sldMk cId="2991609539" sldId="284"/>
        </pc:sldMkLst>
        <pc:spChg chg="mod">
          <ac:chgData name="Dhilip S" userId="3c374fc6e0c680b1" providerId="Windows Live" clId="Web-{B281F9E6-18C3-4A6C-B864-D76C35067207}" dt="2023-05-16T18:29:03.313" v="202"/>
          <ac:spMkLst>
            <pc:docMk/>
            <pc:sldMk cId="2991609539" sldId="284"/>
            <ac:spMk id="2" creationId="{588E9B74-2EBE-3104-F889-F696C78BCF58}"/>
          </ac:spMkLst>
        </pc:spChg>
        <pc:spChg chg="mod">
          <ac:chgData name="Dhilip S" userId="3c374fc6e0c680b1" providerId="Windows Live" clId="Web-{B281F9E6-18C3-4A6C-B864-D76C35067207}" dt="2023-05-16T18:29:03.313" v="202"/>
          <ac:spMkLst>
            <pc:docMk/>
            <pc:sldMk cId="2991609539" sldId="284"/>
            <ac:spMk id="3" creationId="{52D09F87-69F2-2178-21A2-938A66F2086F}"/>
          </ac:spMkLst>
        </pc:spChg>
        <pc:spChg chg="add del">
          <ac:chgData name="Dhilip S" userId="3c374fc6e0c680b1" providerId="Windows Live" clId="Web-{B281F9E6-18C3-4A6C-B864-D76C35067207}" dt="2023-05-16T18:29:03.313" v="202"/>
          <ac:spMkLst>
            <pc:docMk/>
            <pc:sldMk cId="2991609539" sldId="284"/>
            <ac:spMk id="10" creationId="{9228552E-C8B1-4A80-8448-0787CE0FC704}"/>
          </ac:spMkLst>
        </pc:spChg>
        <pc:spChg chg="add del">
          <ac:chgData name="Dhilip S" userId="3c374fc6e0c680b1" providerId="Windows Live" clId="Web-{B281F9E6-18C3-4A6C-B864-D76C35067207}" dt="2023-05-16T18:29:02.906" v="201"/>
          <ac:spMkLst>
            <pc:docMk/>
            <pc:sldMk cId="2991609539" sldId="284"/>
            <ac:spMk id="15" creationId="{E8A8EAB8-D2FF-444D-B34B-7D32F106AD0E}"/>
          </ac:spMkLst>
        </pc:spChg>
        <pc:spChg chg="add del">
          <ac:chgData name="Dhilip S" userId="3c374fc6e0c680b1" providerId="Windows Live" clId="Web-{B281F9E6-18C3-4A6C-B864-D76C35067207}" dt="2023-05-16T18:29:02.906" v="201"/>
          <ac:spMkLst>
            <pc:docMk/>
            <pc:sldMk cId="2991609539" sldId="284"/>
            <ac:spMk id="17" creationId="{9DD005C1-8C51-42D6-9BEE-B9B83849743D}"/>
          </ac:spMkLst>
        </pc:spChg>
        <pc:spChg chg="add del">
          <ac:chgData name="Dhilip S" userId="3c374fc6e0c680b1" providerId="Windows Live" clId="Web-{B281F9E6-18C3-4A6C-B864-D76C35067207}" dt="2023-05-16T18:29:02.906" v="201"/>
          <ac:spMkLst>
            <pc:docMk/>
            <pc:sldMk cId="2991609539" sldId="284"/>
            <ac:spMk id="19" creationId="{C61F2F60-14E3-4196-B7CE-175E46F04481}"/>
          </ac:spMkLst>
        </pc:spChg>
        <pc:spChg chg="add">
          <ac:chgData name="Dhilip S" userId="3c374fc6e0c680b1" providerId="Windows Live" clId="Web-{B281F9E6-18C3-4A6C-B864-D76C35067207}" dt="2023-05-16T18:29:03.313" v="202"/>
          <ac:spMkLst>
            <pc:docMk/>
            <pc:sldMk cId="2991609539" sldId="284"/>
            <ac:spMk id="21" creationId="{E8A8EAB8-D2FF-444D-B34B-7D32F106AD0E}"/>
          </ac:spMkLst>
        </pc:spChg>
        <pc:picChg chg="add mod ord">
          <ac:chgData name="Dhilip S" userId="3c374fc6e0c680b1" providerId="Windows Live" clId="Web-{B281F9E6-18C3-4A6C-B864-D76C35067207}" dt="2023-05-16T18:29:03.313" v="202"/>
          <ac:picMkLst>
            <pc:docMk/>
            <pc:sldMk cId="2991609539" sldId="284"/>
            <ac:picMk id="5" creationId="{94047EE7-2FCC-EC0F-A69A-F82DB9436A33}"/>
          </ac:picMkLst>
        </pc:picChg>
        <pc:cxnChg chg="add">
          <ac:chgData name="Dhilip S" userId="3c374fc6e0c680b1" providerId="Windows Live" clId="Web-{B281F9E6-18C3-4A6C-B864-D76C35067207}" dt="2023-05-16T18:29:03.313" v="202"/>
          <ac:cxnSpMkLst>
            <pc:docMk/>
            <pc:sldMk cId="2991609539" sldId="284"/>
            <ac:cxnSpMk id="22" creationId="{EEA38897-7BA3-4408-8083-3235339C4A60}"/>
          </ac:cxnSpMkLst>
        </pc:cxnChg>
        <pc:cxnChg chg="add">
          <ac:chgData name="Dhilip S" userId="3c374fc6e0c680b1" providerId="Windows Live" clId="Web-{B281F9E6-18C3-4A6C-B864-D76C35067207}" dt="2023-05-16T18:29:03.313" v="202"/>
          <ac:cxnSpMkLst>
            <pc:docMk/>
            <pc:sldMk cId="2991609539" sldId="284"/>
            <ac:cxnSpMk id="23" creationId="{F11AD06B-AB20-4097-8606-5DA00DBACE88}"/>
          </ac:cxnSpMkLst>
        </pc:cxnChg>
      </pc:sldChg>
      <pc:sldChg chg="addSp delSp modSp new mod setBg setClrOvrMap">
        <pc:chgData name="Dhilip S" userId="3c374fc6e0c680b1" providerId="Windows Live" clId="Web-{B281F9E6-18C3-4A6C-B864-D76C35067207}" dt="2023-05-16T18:37:05.059" v="327"/>
        <pc:sldMkLst>
          <pc:docMk/>
          <pc:sldMk cId="3468805638" sldId="285"/>
        </pc:sldMkLst>
        <pc:spChg chg="mod">
          <ac:chgData name="Dhilip S" userId="3c374fc6e0c680b1" providerId="Windows Live" clId="Web-{B281F9E6-18C3-4A6C-B864-D76C35067207}" dt="2023-05-16T18:29:55.064" v="222" actId="20577"/>
          <ac:spMkLst>
            <pc:docMk/>
            <pc:sldMk cId="3468805638" sldId="285"/>
            <ac:spMk id="2" creationId="{8C3A4C01-5A23-F343-B71E-5675BBDF9BF2}"/>
          </ac:spMkLst>
        </pc:spChg>
        <pc:spChg chg="del mod">
          <ac:chgData name="Dhilip S" userId="3c374fc6e0c680b1" providerId="Windows Live" clId="Web-{B281F9E6-18C3-4A6C-B864-D76C35067207}" dt="2023-05-16T18:34:03.570" v="297"/>
          <ac:spMkLst>
            <pc:docMk/>
            <pc:sldMk cId="3468805638" sldId="285"/>
            <ac:spMk id="3" creationId="{0FBFFDB2-4BE0-7745-D534-E9A0FBC9853E}"/>
          </ac:spMkLst>
        </pc:spChg>
        <pc:spChg chg="add mod">
          <ac:chgData name="Dhilip S" userId="3c374fc6e0c680b1" providerId="Windows Live" clId="Web-{B281F9E6-18C3-4A6C-B864-D76C35067207}" dt="2023-05-16T18:31:28.488" v="249" actId="20577"/>
          <ac:spMkLst>
            <pc:docMk/>
            <pc:sldMk cId="3468805638" sldId="285"/>
            <ac:spMk id="8" creationId="{3782B6B9-9C97-BBE2-5831-059B29775599}"/>
          </ac:spMkLst>
        </pc:spChg>
        <pc:spChg chg="add mod">
          <ac:chgData name="Dhilip S" userId="3c374fc6e0c680b1" providerId="Windows Live" clId="Web-{B281F9E6-18C3-4A6C-B864-D76C35067207}" dt="2023-05-16T18:36:18.464" v="321" actId="20577"/>
          <ac:spMkLst>
            <pc:docMk/>
            <pc:sldMk cId="3468805638" sldId="285"/>
            <ac:spMk id="9" creationId="{9B42BDB8-DFED-C5C4-172B-1843CF4DBA68}"/>
          </ac:spMkLst>
        </pc:spChg>
        <pc:spChg chg="add mod">
          <ac:chgData name="Dhilip S" userId="3c374fc6e0c680b1" providerId="Windows Live" clId="Web-{B281F9E6-18C3-4A6C-B864-D76C35067207}" dt="2023-05-16T18:35:55.026" v="315" actId="20577"/>
          <ac:spMkLst>
            <pc:docMk/>
            <pc:sldMk cId="3468805638" sldId="285"/>
            <ac:spMk id="10" creationId="{CE9B94A4-35FB-A269-7789-01749B5FB69A}"/>
          </ac:spMkLst>
        </pc:spChg>
        <pc:spChg chg="add mod">
          <ac:chgData name="Dhilip S" userId="3c374fc6e0c680b1" providerId="Windows Live" clId="Web-{B281F9E6-18C3-4A6C-B864-D76C35067207}" dt="2023-05-16T18:36:08.261" v="318" actId="20577"/>
          <ac:spMkLst>
            <pc:docMk/>
            <pc:sldMk cId="3468805638" sldId="285"/>
            <ac:spMk id="11" creationId="{123F6C17-CE0B-47D3-0715-FD3B67A580A5}"/>
          </ac:spMkLst>
        </pc:spChg>
        <pc:spChg chg="add">
          <ac:chgData name="Dhilip S" userId="3c374fc6e0c680b1" providerId="Windows Live" clId="Web-{B281F9E6-18C3-4A6C-B864-D76C35067207}" dt="2023-05-16T18:29:41.642" v="207"/>
          <ac:spMkLst>
            <pc:docMk/>
            <pc:sldMk cId="3468805638" sldId="285"/>
            <ac:spMk id="12" creationId="{9228552E-C8B1-4A80-8448-0787CE0FC704}"/>
          </ac:spMkLst>
        </pc:spChg>
        <pc:picChg chg="add del">
          <ac:chgData name="Dhilip S" userId="3c374fc6e0c680b1" providerId="Windows Live" clId="Web-{B281F9E6-18C3-4A6C-B864-D76C35067207}" dt="2023-05-16T18:29:30.704" v="205"/>
          <ac:picMkLst>
            <pc:docMk/>
            <pc:sldMk cId="3468805638" sldId="285"/>
            <ac:picMk id="5" creationId="{1E4BA692-9282-101A-1536-A9C5ADD5E3FA}"/>
          </ac:picMkLst>
        </pc:picChg>
        <pc:picChg chg="add ord">
          <ac:chgData name="Dhilip S" userId="3c374fc6e0c680b1" providerId="Windows Live" clId="Web-{B281F9E6-18C3-4A6C-B864-D76C35067207}" dt="2023-05-16T18:29:41.642" v="207"/>
          <ac:picMkLst>
            <pc:docMk/>
            <pc:sldMk cId="3468805638" sldId="285"/>
            <ac:picMk id="7" creationId="{50D6A1D2-FC62-F6BA-42DA-A2CE8292DF48}"/>
          </ac:picMkLst>
        </pc:picChg>
        <pc:inkChg chg="add del">
          <ac:chgData name="Dhilip S" userId="3c374fc6e0c680b1" providerId="Windows Live" clId="Web-{B281F9E6-18C3-4A6C-B864-D76C35067207}" dt="2023-05-16T18:37:05.059" v="327"/>
          <ac:inkMkLst>
            <pc:docMk/>
            <pc:sldMk cId="3468805638" sldId="285"/>
            <ac:inkMk id="13" creationId="{DDB679B7-E0AE-8AEC-A9EF-79391A2EE254}"/>
          </ac:inkMkLst>
        </pc:inkChg>
        <pc:inkChg chg="add">
          <ac:chgData name="Dhilip S" userId="3c374fc6e0c680b1" providerId="Windows Live" clId="Web-{B281F9E6-18C3-4A6C-B864-D76C35067207}" dt="2023-05-16T18:36:39.106" v="323"/>
          <ac:inkMkLst>
            <pc:docMk/>
            <pc:sldMk cId="3468805638" sldId="285"/>
            <ac:inkMk id="14" creationId="{DAB3EAB7-71CA-14C3-DBFC-FFFF0A667FD3}"/>
          </ac:inkMkLst>
        </pc:inkChg>
        <pc:inkChg chg="add">
          <ac:chgData name="Dhilip S" userId="3c374fc6e0c680b1" providerId="Windows Live" clId="Web-{B281F9E6-18C3-4A6C-B864-D76C35067207}" dt="2023-05-16T18:36:40.949" v="324"/>
          <ac:inkMkLst>
            <pc:docMk/>
            <pc:sldMk cId="3468805638" sldId="285"/>
            <ac:inkMk id="15" creationId="{8BF42236-F118-E100-D04D-A4E21CCA2059}"/>
          </ac:inkMkLst>
        </pc:inkChg>
        <pc:inkChg chg="add">
          <ac:chgData name="Dhilip S" userId="3c374fc6e0c680b1" providerId="Windows Live" clId="Web-{B281F9E6-18C3-4A6C-B864-D76C35067207}" dt="2023-05-16T18:36:41.590" v="325"/>
          <ac:inkMkLst>
            <pc:docMk/>
            <pc:sldMk cId="3468805638" sldId="285"/>
            <ac:inkMk id="16" creationId="{906E2D17-62B1-AC52-C4AD-1BBE2F66FE58}"/>
          </ac:inkMkLst>
        </pc:inkChg>
        <pc:inkChg chg="add">
          <ac:chgData name="Dhilip S" userId="3c374fc6e0c680b1" providerId="Windows Live" clId="Web-{B281F9E6-18C3-4A6C-B864-D76C35067207}" dt="2023-05-16T18:36:41.590" v="326"/>
          <ac:inkMkLst>
            <pc:docMk/>
            <pc:sldMk cId="3468805638" sldId="285"/>
            <ac:inkMk id="17" creationId="{6450AC9B-42AF-27E9-FF1F-8A5981876664}"/>
          </ac:inkMkLst>
        </pc:inkChg>
      </pc:sldChg>
    </pc:docChg>
  </pc:docChgLst>
  <pc:docChgLst>
    <pc:chgData name="Dhilip S" userId="3c374fc6e0c680b1" providerId="Windows Live" clId="Web-{CC7A9995-6319-4D17-A88D-16C1E0618663}"/>
    <pc:docChg chg="addSld delSld modSld">
      <pc:chgData name="Dhilip S" userId="3c374fc6e0c680b1" providerId="Windows Live" clId="Web-{CC7A9995-6319-4D17-A88D-16C1E0618663}" dt="2023-05-14T18:48:30.921" v="947" actId="20577"/>
      <pc:docMkLst>
        <pc:docMk/>
      </pc:docMkLst>
      <pc:sldChg chg="modSp">
        <pc:chgData name="Dhilip S" userId="3c374fc6e0c680b1" providerId="Windows Live" clId="Web-{CC7A9995-6319-4D17-A88D-16C1E0618663}" dt="2023-05-14T18:48:30.921" v="947" actId="20577"/>
        <pc:sldMkLst>
          <pc:docMk/>
          <pc:sldMk cId="109857222" sldId="256"/>
        </pc:sldMkLst>
        <pc:spChg chg="mod">
          <ac:chgData name="Dhilip S" userId="3c374fc6e0c680b1" providerId="Windows Live" clId="Web-{CC7A9995-6319-4D17-A88D-16C1E0618663}" dt="2023-05-14T17:04:39.448" v="38" actId="20577"/>
          <ac:spMkLst>
            <pc:docMk/>
            <pc:sldMk cId="109857222" sldId="256"/>
            <ac:spMk id="2" creationId="{00000000-0000-0000-0000-000000000000}"/>
          </ac:spMkLst>
        </pc:spChg>
        <pc:spChg chg="mod">
          <ac:chgData name="Dhilip S" userId="3c374fc6e0c680b1" providerId="Windows Live" clId="Web-{CC7A9995-6319-4D17-A88D-16C1E0618663}" dt="2023-05-14T18:48:30.921" v="947" actId="20577"/>
          <ac:spMkLst>
            <pc:docMk/>
            <pc:sldMk cId="109857222" sldId="256"/>
            <ac:spMk id="3" creationId="{00000000-0000-0000-0000-000000000000}"/>
          </ac:spMkLst>
        </pc:spChg>
      </pc:sldChg>
      <pc:sldChg chg="del">
        <pc:chgData name="Dhilip S" userId="3c374fc6e0c680b1" providerId="Windows Live" clId="Web-{CC7A9995-6319-4D17-A88D-16C1E0618663}" dt="2023-05-14T17:58:28.410" v="440"/>
        <pc:sldMkLst>
          <pc:docMk/>
          <pc:sldMk cId="2003318902" sldId="259"/>
        </pc:sldMkLst>
      </pc:sldChg>
      <pc:sldChg chg="del">
        <pc:chgData name="Dhilip S" userId="3c374fc6e0c680b1" providerId="Windows Live" clId="Web-{CC7A9995-6319-4D17-A88D-16C1E0618663}" dt="2023-05-14T18:20:21.926" v="637"/>
        <pc:sldMkLst>
          <pc:docMk/>
          <pc:sldMk cId="3843727990" sldId="271"/>
        </pc:sldMkLst>
      </pc:sldChg>
      <pc:sldChg chg="modSp">
        <pc:chgData name="Dhilip S" userId="3c374fc6e0c680b1" providerId="Windows Live" clId="Web-{CC7A9995-6319-4D17-A88D-16C1E0618663}" dt="2023-05-14T17:57:45.533" v="439" actId="20577"/>
        <pc:sldMkLst>
          <pc:docMk/>
          <pc:sldMk cId="3168937681" sldId="273"/>
        </pc:sldMkLst>
        <pc:spChg chg="mod">
          <ac:chgData name="Dhilip S" userId="3c374fc6e0c680b1" providerId="Windows Live" clId="Web-{CC7A9995-6319-4D17-A88D-16C1E0618663}" dt="2023-05-14T17:57:45.533" v="439" actId="20577"/>
          <ac:spMkLst>
            <pc:docMk/>
            <pc:sldMk cId="3168937681" sldId="273"/>
            <ac:spMk id="2" creationId="{BD2C96A1-A1A6-5FAE-A2BE-458E73B5A5E1}"/>
          </ac:spMkLst>
        </pc:spChg>
        <pc:spChg chg="mod">
          <ac:chgData name="Dhilip S" userId="3c374fc6e0c680b1" providerId="Windows Live" clId="Web-{CC7A9995-6319-4D17-A88D-16C1E0618663}" dt="2023-05-14T17:46:41.212" v="173" actId="20577"/>
          <ac:spMkLst>
            <pc:docMk/>
            <pc:sldMk cId="3168937681" sldId="273"/>
            <ac:spMk id="23" creationId="{DCA841C5-7F5E-594C-8447-A07FF0B50D7D}"/>
          </ac:spMkLst>
        </pc:spChg>
      </pc:sldChg>
      <pc:sldChg chg="modSp">
        <pc:chgData name="Dhilip S" userId="3c374fc6e0c680b1" providerId="Windows Live" clId="Web-{CC7A9995-6319-4D17-A88D-16C1E0618663}" dt="2023-05-14T17:57:29.329" v="430" actId="14100"/>
        <pc:sldMkLst>
          <pc:docMk/>
          <pc:sldMk cId="4286320253" sldId="275"/>
        </pc:sldMkLst>
        <pc:spChg chg="mod">
          <ac:chgData name="Dhilip S" userId="3c374fc6e0c680b1" providerId="Windows Live" clId="Web-{CC7A9995-6319-4D17-A88D-16C1E0618663}" dt="2023-05-14T17:47:16.355" v="177" actId="20577"/>
          <ac:spMkLst>
            <pc:docMk/>
            <pc:sldMk cId="4286320253" sldId="275"/>
            <ac:spMk id="2" creationId="{5B0EFCBB-5597-5F3F-7BCF-B186EE0EED6E}"/>
          </ac:spMkLst>
        </pc:spChg>
        <pc:spChg chg="mod">
          <ac:chgData name="Dhilip S" userId="3c374fc6e0c680b1" providerId="Windows Live" clId="Web-{CC7A9995-6319-4D17-A88D-16C1E0618663}" dt="2023-05-14T17:57:29.329" v="430" actId="14100"/>
          <ac:spMkLst>
            <pc:docMk/>
            <pc:sldMk cId="4286320253" sldId="275"/>
            <ac:spMk id="3" creationId="{A021F77B-BA03-6369-F23F-2C41E68FA908}"/>
          </ac:spMkLst>
        </pc:spChg>
      </pc:sldChg>
      <pc:sldChg chg="modSp">
        <pc:chgData name="Dhilip S" userId="3c374fc6e0c680b1" providerId="Windows Live" clId="Web-{CC7A9995-6319-4D17-A88D-16C1E0618663}" dt="2023-05-14T18:17:46.229" v="600" actId="20577"/>
        <pc:sldMkLst>
          <pc:docMk/>
          <pc:sldMk cId="3527746225" sldId="277"/>
        </pc:sldMkLst>
        <pc:spChg chg="mod">
          <ac:chgData name="Dhilip S" userId="3c374fc6e0c680b1" providerId="Windows Live" clId="Web-{CC7A9995-6319-4D17-A88D-16C1E0618663}" dt="2023-05-14T18:17:46.229" v="600" actId="20577"/>
          <ac:spMkLst>
            <pc:docMk/>
            <pc:sldMk cId="3527746225" sldId="277"/>
            <ac:spMk id="3" creationId="{E45B232A-A6B7-3444-4A2E-A81CD95BC5E4}"/>
          </ac:spMkLst>
        </pc:spChg>
      </pc:sldChg>
      <pc:sldChg chg="addSp delSp modSp">
        <pc:chgData name="Dhilip S" userId="3c374fc6e0c680b1" providerId="Windows Live" clId="Web-{CC7A9995-6319-4D17-A88D-16C1E0618663}" dt="2023-05-14T18:33:05.897" v="747"/>
        <pc:sldMkLst>
          <pc:docMk/>
          <pc:sldMk cId="2412310176" sldId="280"/>
        </pc:sldMkLst>
        <pc:spChg chg="mod">
          <ac:chgData name="Dhilip S" userId="3c374fc6e0c680b1" providerId="Windows Live" clId="Web-{CC7A9995-6319-4D17-A88D-16C1E0618663}" dt="2023-05-14T18:33:05.897" v="747"/>
          <ac:spMkLst>
            <pc:docMk/>
            <pc:sldMk cId="2412310176" sldId="280"/>
            <ac:spMk id="2" creationId="{A5630FB5-6DB7-3847-B8ED-29BC82E8863C}"/>
          </ac:spMkLst>
        </pc:spChg>
        <pc:spChg chg="mod">
          <ac:chgData name="Dhilip S" userId="3c374fc6e0c680b1" providerId="Windows Live" clId="Web-{CC7A9995-6319-4D17-A88D-16C1E0618663}" dt="2023-05-14T18:33:05.897" v="747"/>
          <ac:spMkLst>
            <pc:docMk/>
            <pc:sldMk cId="2412310176" sldId="280"/>
            <ac:spMk id="3" creationId="{4C516DAE-79BE-6162-EA3D-8B22789DBAD4}"/>
          </ac:spMkLst>
        </pc:spChg>
        <pc:spChg chg="add del">
          <ac:chgData name="Dhilip S" userId="3c374fc6e0c680b1" providerId="Windows Live" clId="Web-{CC7A9995-6319-4D17-A88D-16C1E0618663}" dt="2023-05-14T18:33:05.897" v="747"/>
          <ac:spMkLst>
            <pc:docMk/>
            <pc:sldMk cId="2412310176" sldId="280"/>
            <ac:spMk id="10" creationId="{9228552E-C8B1-4A80-8448-0787CE0FC704}"/>
          </ac:spMkLst>
        </pc:spChg>
        <pc:spChg chg="add del">
          <ac:chgData name="Dhilip S" userId="3c374fc6e0c680b1" providerId="Windows Live" clId="Web-{CC7A9995-6319-4D17-A88D-16C1E0618663}" dt="2023-05-14T18:33:05.522" v="746"/>
          <ac:spMkLst>
            <pc:docMk/>
            <pc:sldMk cId="2412310176" sldId="280"/>
            <ac:spMk id="15" creationId="{9228552E-C8B1-4A80-8448-0787CE0FC704}"/>
          </ac:spMkLst>
        </pc:spChg>
        <pc:spChg chg="add">
          <ac:chgData name="Dhilip S" userId="3c374fc6e0c680b1" providerId="Windows Live" clId="Web-{CC7A9995-6319-4D17-A88D-16C1E0618663}" dt="2023-05-14T18:33:05.897" v="747"/>
          <ac:spMkLst>
            <pc:docMk/>
            <pc:sldMk cId="2412310176" sldId="280"/>
            <ac:spMk id="17" creationId="{AF2F604E-43BE-4DC3-B983-E071523364F8}"/>
          </ac:spMkLst>
        </pc:spChg>
        <pc:spChg chg="add">
          <ac:chgData name="Dhilip S" userId="3c374fc6e0c680b1" providerId="Windows Live" clId="Web-{CC7A9995-6319-4D17-A88D-16C1E0618663}" dt="2023-05-14T18:33:05.897" v="747"/>
          <ac:spMkLst>
            <pc:docMk/>
            <pc:sldMk cId="2412310176" sldId="280"/>
            <ac:spMk id="18" creationId="{7C432AFE-B3D2-4BFF-BF8F-96C27AFF1AC7}"/>
          </ac:spMkLst>
        </pc:spChg>
        <pc:spChg chg="add">
          <ac:chgData name="Dhilip S" userId="3c374fc6e0c680b1" providerId="Windows Live" clId="Web-{CC7A9995-6319-4D17-A88D-16C1E0618663}" dt="2023-05-14T18:33:05.897" v="747"/>
          <ac:spMkLst>
            <pc:docMk/>
            <pc:sldMk cId="2412310176" sldId="280"/>
            <ac:spMk id="19" creationId="{08C9B587-E65E-4B52-B37C-ABEBB6E87928}"/>
          </ac:spMkLst>
        </pc:spChg>
        <pc:picChg chg="mod">
          <ac:chgData name="Dhilip S" userId="3c374fc6e0c680b1" providerId="Windows Live" clId="Web-{CC7A9995-6319-4D17-A88D-16C1E0618663}" dt="2023-05-14T18:33:05.897" v="747"/>
          <ac:picMkLst>
            <pc:docMk/>
            <pc:sldMk cId="2412310176" sldId="280"/>
            <ac:picMk id="5" creationId="{33882275-C217-3C52-857B-ACDCF2F0C45C}"/>
          </ac:picMkLst>
        </pc:picChg>
      </pc:sldChg>
      <pc:sldChg chg="addSp delSp modSp new mod setBg">
        <pc:chgData name="Dhilip S" userId="3c374fc6e0c680b1" providerId="Windows Live" clId="Web-{CC7A9995-6319-4D17-A88D-16C1E0618663}" dt="2023-05-14T18:46:14.991" v="942"/>
        <pc:sldMkLst>
          <pc:docMk/>
          <pc:sldMk cId="1805402546" sldId="281"/>
        </pc:sldMkLst>
        <pc:spChg chg="mod">
          <ac:chgData name="Dhilip S" userId="3c374fc6e0c680b1" providerId="Windows Live" clId="Web-{CC7A9995-6319-4D17-A88D-16C1E0618663}" dt="2023-05-14T18:45:18.285" v="931"/>
          <ac:spMkLst>
            <pc:docMk/>
            <pc:sldMk cId="1805402546" sldId="281"/>
            <ac:spMk id="2" creationId="{B2BAB075-005B-8D49-6DEC-B5CF874C6A9B}"/>
          </ac:spMkLst>
        </pc:spChg>
        <pc:spChg chg="add del">
          <ac:chgData name="Dhilip S" userId="3c374fc6e0c680b1" providerId="Windows Live" clId="Web-{CC7A9995-6319-4D17-A88D-16C1E0618663}" dt="2023-05-14T18:35:27.172" v="758"/>
          <ac:spMkLst>
            <pc:docMk/>
            <pc:sldMk cId="1805402546" sldId="281"/>
            <ac:spMk id="9" creationId="{68AF5748-FED8-45BA-8631-26D1D10F3246}"/>
          </ac:spMkLst>
        </pc:spChg>
        <pc:spChg chg="add del">
          <ac:chgData name="Dhilip S" userId="3c374fc6e0c680b1" providerId="Windows Live" clId="Web-{CC7A9995-6319-4D17-A88D-16C1E0618663}" dt="2023-05-14T18:35:27.172" v="758"/>
          <ac:spMkLst>
            <pc:docMk/>
            <pc:sldMk cId="1805402546" sldId="281"/>
            <ac:spMk id="11" creationId="{AF2F604E-43BE-4DC3-B983-E071523364F8}"/>
          </ac:spMkLst>
        </pc:spChg>
        <pc:spChg chg="add del">
          <ac:chgData name="Dhilip S" userId="3c374fc6e0c680b1" providerId="Windows Live" clId="Web-{CC7A9995-6319-4D17-A88D-16C1E0618663}" dt="2023-05-14T18:35:27.172" v="758"/>
          <ac:spMkLst>
            <pc:docMk/>
            <pc:sldMk cId="1805402546" sldId="281"/>
            <ac:spMk id="13" creationId="{08C9B587-E65E-4B52-B37C-ABEBB6E87928}"/>
          </ac:spMkLst>
        </pc:spChg>
        <pc:spChg chg="add del">
          <ac:chgData name="Dhilip S" userId="3c374fc6e0c680b1" providerId="Windows Live" clId="Web-{CC7A9995-6319-4D17-A88D-16C1E0618663}" dt="2023-05-14T18:37:18.600" v="837"/>
          <ac:spMkLst>
            <pc:docMk/>
            <pc:sldMk cId="1805402546" sldId="281"/>
            <ac:spMk id="20" creationId="{94714483-7072-431F-9DBE-87F44E4D44BC}"/>
          </ac:spMkLst>
        </pc:spChg>
        <pc:spChg chg="add del">
          <ac:chgData name="Dhilip S" userId="3c374fc6e0c680b1" providerId="Windows Live" clId="Web-{CC7A9995-6319-4D17-A88D-16C1E0618663}" dt="2023-05-14T18:37:18.600" v="837"/>
          <ac:spMkLst>
            <pc:docMk/>
            <pc:sldMk cId="1805402546" sldId="281"/>
            <ac:spMk id="21" creationId="{E2683E3F-F855-4549-84F8-42064EC0F247}"/>
          </ac:spMkLst>
        </pc:spChg>
        <pc:spChg chg="add del">
          <ac:chgData name="Dhilip S" userId="3c374fc6e0c680b1" providerId="Windows Live" clId="Web-{CC7A9995-6319-4D17-A88D-16C1E0618663}" dt="2023-05-14T18:37:18.600" v="837"/>
          <ac:spMkLst>
            <pc:docMk/>
            <pc:sldMk cId="1805402546" sldId="281"/>
            <ac:spMk id="22" creationId="{495892E1-F4A5-4991-AC52-4F417B14A2A2}"/>
          </ac:spMkLst>
        </pc:spChg>
        <pc:spChg chg="add del">
          <ac:chgData name="Dhilip S" userId="3c374fc6e0c680b1" providerId="Windows Live" clId="Web-{CC7A9995-6319-4D17-A88D-16C1E0618663}" dt="2023-05-14T18:37:18.600" v="837"/>
          <ac:spMkLst>
            <pc:docMk/>
            <pc:sldMk cId="1805402546" sldId="281"/>
            <ac:spMk id="29" creationId="{832F3179-0CD5-40C8-9939-D8355006F7BA}"/>
          </ac:spMkLst>
        </pc:spChg>
        <pc:spChg chg="add del">
          <ac:chgData name="Dhilip S" userId="3c374fc6e0c680b1" providerId="Windows Live" clId="Web-{CC7A9995-6319-4D17-A88D-16C1E0618663}" dt="2023-05-14T18:37:18.585" v="836"/>
          <ac:spMkLst>
            <pc:docMk/>
            <pc:sldMk cId="1805402546" sldId="281"/>
            <ac:spMk id="40" creationId="{A8384FB5-9ADC-4DDC-881B-597D56F5B15D}"/>
          </ac:spMkLst>
        </pc:spChg>
        <pc:spChg chg="add del">
          <ac:chgData name="Dhilip S" userId="3c374fc6e0c680b1" providerId="Windows Live" clId="Web-{CC7A9995-6319-4D17-A88D-16C1E0618663}" dt="2023-05-14T18:37:18.585" v="836"/>
          <ac:spMkLst>
            <pc:docMk/>
            <pc:sldMk cId="1805402546" sldId="281"/>
            <ac:spMk id="42" creationId="{1199E1B1-A8C0-4FE8-A5A8-1CB41D69F857}"/>
          </ac:spMkLst>
        </pc:spChg>
        <pc:spChg chg="add del">
          <ac:chgData name="Dhilip S" userId="3c374fc6e0c680b1" providerId="Windows Live" clId="Web-{CC7A9995-6319-4D17-A88D-16C1E0618663}" dt="2023-05-14T18:37:18.585" v="836"/>
          <ac:spMkLst>
            <pc:docMk/>
            <pc:sldMk cId="1805402546" sldId="281"/>
            <ac:spMk id="44" creationId="{84A8DE83-DE75-4B41-9DB4-A7EC0B0DEC0B}"/>
          </ac:spMkLst>
        </pc:spChg>
        <pc:spChg chg="add del">
          <ac:chgData name="Dhilip S" userId="3c374fc6e0c680b1" providerId="Windows Live" clId="Web-{CC7A9995-6319-4D17-A88D-16C1E0618663}" dt="2023-05-14T18:37:18.585" v="836"/>
          <ac:spMkLst>
            <pc:docMk/>
            <pc:sldMk cId="1805402546" sldId="281"/>
            <ac:spMk id="46" creationId="{A7009A0A-BEF5-4EAC-AF15-E4F9F002E239}"/>
          </ac:spMkLst>
        </pc:spChg>
        <pc:spChg chg="add del">
          <ac:chgData name="Dhilip S" userId="3c374fc6e0c680b1" providerId="Windows Live" clId="Web-{CC7A9995-6319-4D17-A88D-16C1E0618663}" dt="2023-05-14T18:39:58.328" v="846"/>
          <ac:spMkLst>
            <pc:docMk/>
            <pc:sldMk cId="1805402546" sldId="281"/>
            <ac:spMk id="48" creationId="{017517EF-BD4D-4055-BDB4-A322C53568AD}"/>
          </ac:spMkLst>
        </pc:spChg>
        <pc:spChg chg="add del">
          <ac:chgData name="Dhilip S" userId="3c374fc6e0c680b1" providerId="Windows Live" clId="Web-{CC7A9995-6319-4D17-A88D-16C1E0618663}" dt="2023-05-14T18:39:58.328" v="846"/>
          <ac:spMkLst>
            <pc:docMk/>
            <pc:sldMk cId="1805402546" sldId="281"/>
            <ac:spMk id="49" creationId="{0ADDB668-2CA4-4D2B-9C34-3487CA330BA8}"/>
          </ac:spMkLst>
        </pc:spChg>
        <pc:spChg chg="add del">
          <ac:chgData name="Dhilip S" userId="3c374fc6e0c680b1" providerId="Windows Live" clId="Web-{CC7A9995-6319-4D17-A88D-16C1E0618663}" dt="2023-05-14T18:39:58.328" v="846"/>
          <ac:spMkLst>
            <pc:docMk/>
            <pc:sldMk cId="1805402546" sldId="281"/>
            <ac:spMk id="50" creationId="{2568BC19-F052-4108-93E1-6A3D1DEC072F}"/>
          </ac:spMkLst>
        </pc:spChg>
        <pc:spChg chg="add del">
          <ac:chgData name="Dhilip S" userId="3c374fc6e0c680b1" providerId="Windows Live" clId="Web-{CC7A9995-6319-4D17-A88D-16C1E0618663}" dt="2023-05-14T18:39:58.328" v="846"/>
          <ac:spMkLst>
            <pc:docMk/>
            <pc:sldMk cId="1805402546" sldId="281"/>
            <ac:spMk id="51" creationId="{D5FD337D-4D6B-4C8B-B6F5-121097E09881}"/>
          </ac:spMkLst>
        </pc:spChg>
        <pc:spChg chg="add del">
          <ac:chgData name="Dhilip S" userId="3c374fc6e0c680b1" providerId="Windows Live" clId="Web-{CC7A9995-6319-4D17-A88D-16C1E0618663}" dt="2023-05-14T18:44:46.033" v="921"/>
          <ac:spMkLst>
            <pc:docMk/>
            <pc:sldMk cId="1805402546" sldId="281"/>
            <ac:spMk id="56" creationId="{D4771268-CB57-404A-9271-370EB28F6090}"/>
          </ac:spMkLst>
        </pc:spChg>
        <pc:spChg chg="add del">
          <ac:chgData name="Dhilip S" userId="3c374fc6e0c680b1" providerId="Windows Live" clId="Web-{CC7A9995-6319-4D17-A88D-16C1E0618663}" dt="2023-05-14T18:45:18.316" v="932"/>
          <ac:spMkLst>
            <pc:docMk/>
            <pc:sldMk cId="1805402546" sldId="281"/>
            <ac:spMk id="61" creationId="{94714483-7072-431F-9DBE-87F44E4D44BC}"/>
          </ac:spMkLst>
        </pc:spChg>
        <pc:spChg chg="add del">
          <ac:chgData name="Dhilip S" userId="3c374fc6e0c680b1" providerId="Windows Live" clId="Web-{CC7A9995-6319-4D17-A88D-16C1E0618663}" dt="2023-05-14T18:45:18.316" v="932"/>
          <ac:spMkLst>
            <pc:docMk/>
            <pc:sldMk cId="1805402546" sldId="281"/>
            <ac:spMk id="63" creationId="{495892E1-F4A5-4991-AC52-4F417B14A2A2}"/>
          </ac:spMkLst>
        </pc:spChg>
        <pc:spChg chg="add del">
          <ac:chgData name="Dhilip S" userId="3c374fc6e0c680b1" providerId="Windows Live" clId="Web-{CC7A9995-6319-4D17-A88D-16C1E0618663}" dt="2023-05-14T18:45:18.316" v="932"/>
          <ac:spMkLst>
            <pc:docMk/>
            <pc:sldMk cId="1805402546" sldId="281"/>
            <ac:spMk id="73" creationId="{E2683E3F-F855-4549-84F8-42064EC0F247}"/>
          </ac:spMkLst>
        </pc:spChg>
        <pc:spChg chg="add del">
          <ac:chgData name="Dhilip S" userId="3c374fc6e0c680b1" providerId="Windows Live" clId="Web-{CC7A9995-6319-4D17-A88D-16C1E0618663}" dt="2023-05-14T18:45:18.316" v="932"/>
          <ac:spMkLst>
            <pc:docMk/>
            <pc:sldMk cId="1805402546" sldId="281"/>
            <ac:spMk id="81" creationId="{832F3179-0CD5-40C8-9939-D8355006F7BA}"/>
          </ac:spMkLst>
        </pc:spChg>
        <pc:spChg chg="add del">
          <ac:chgData name="Dhilip S" userId="3c374fc6e0c680b1" providerId="Windows Live" clId="Web-{CC7A9995-6319-4D17-A88D-16C1E0618663}" dt="2023-05-14T18:45:18.285" v="931"/>
          <ac:spMkLst>
            <pc:docMk/>
            <pc:sldMk cId="1805402546" sldId="281"/>
            <ac:spMk id="92" creationId="{5964CBE2-084A-47DF-A704-CF5F6217B569}"/>
          </ac:spMkLst>
        </pc:spChg>
        <pc:spChg chg="add del">
          <ac:chgData name="Dhilip S" userId="3c374fc6e0c680b1" providerId="Windows Live" clId="Web-{CC7A9995-6319-4D17-A88D-16C1E0618663}" dt="2023-05-14T18:46:14.991" v="942"/>
          <ac:spMkLst>
            <pc:docMk/>
            <pc:sldMk cId="1805402546" sldId="281"/>
            <ac:spMk id="103" creationId="{94714483-7072-431F-9DBE-87F44E4D44BC}"/>
          </ac:spMkLst>
        </pc:spChg>
        <pc:spChg chg="add del">
          <ac:chgData name="Dhilip S" userId="3c374fc6e0c680b1" providerId="Windows Live" clId="Web-{CC7A9995-6319-4D17-A88D-16C1E0618663}" dt="2023-05-14T18:46:14.991" v="942"/>
          <ac:spMkLst>
            <pc:docMk/>
            <pc:sldMk cId="1805402546" sldId="281"/>
            <ac:spMk id="104" creationId="{E2683E3F-F855-4549-84F8-42064EC0F247}"/>
          </ac:spMkLst>
        </pc:spChg>
        <pc:spChg chg="add del">
          <ac:chgData name="Dhilip S" userId="3c374fc6e0c680b1" providerId="Windows Live" clId="Web-{CC7A9995-6319-4D17-A88D-16C1E0618663}" dt="2023-05-14T18:46:14.991" v="942"/>
          <ac:spMkLst>
            <pc:docMk/>
            <pc:sldMk cId="1805402546" sldId="281"/>
            <ac:spMk id="105" creationId="{495892E1-F4A5-4991-AC52-4F417B14A2A2}"/>
          </ac:spMkLst>
        </pc:spChg>
        <pc:spChg chg="add del">
          <ac:chgData name="Dhilip S" userId="3c374fc6e0c680b1" providerId="Windows Live" clId="Web-{CC7A9995-6319-4D17-A88D-16C1E0618663}" dt="2023-05-14T18:46:14.991" v="942"/>
          <ac:spMkLst>
            <pc:docMk/>
            <pc:sldMk cId="1805402546" sldId="281"/>
            <ac:spMk id="112" creationId="{832F3179-0CD5-40C8-9939-D8355006F7BA}"/>
          </ac:spMkLst>
        </pc:spChg>
        <pc:spChg chg="add del">
          <ac:chgData name="Dhilip S" userId="3c374fc6e0c680b1" providerId="Windows Live" clId="Web-{CC7A9995-6319-4D17-A88D-16C1E0618663}" dt="2023-05-14T18:46:14.960" v="941"/>
          <ac:spMkLst>
            <pc:docMk/>
            <pc:sldMk cId="1805402546" sldId="281"/>
            <ac:spMk id="123" creationId="{94714483-7072-431F-9DBE-87F44E4D44BC}"/>
          </ac:spMkLst>
        </pc:spChg>
        <pc:spChg chg="add del">
          <ac:chgData name="Dhilip S" userId="3c374fc6e0c680b1" providerId="Windows Live" clId="Web-{CC7A9995-6319-4D17-A88D-16C1E0618663}" dt="2023-05-14T18:46:14.960" v="941"/>
          <ac:spMkLst>
            <pc:docMk/>
            <pc:sldMk cId="1805402546" sldId="281"/>
            <ac:spMk id="125" creationId="{495892E1-F4A5-4991-AC52-4F417B14A2A2}"/>
          </ac:spMkLst>
        </pc:spChg>
        <pc:spChg chg="add del">
          <ac:chgData name="Dhilip S" userId="3c374fc6e0c680b1" providerId="Windows Live" clId="Web-{CC7A9995-6319-4D17-A88D-16C1E0618663}" dt="2023-05-14T18:46:14.960" v="941"/>
          <ac:spMkLst>
            <pc:docMk/>
            <pc:sldMk cId="1805402546" sldId="281"/>
            <ac:spMk id="135" creationId="{E2683E3F-F855-4549-84F8-42064EC0F247}"/>
          </ac:spMkLst>
        </pc:spChg>
        <pc:spChg chg="add del">
          <ac:chgData name="Dhilip S" userId="3c374fc6e0c680b1" providerId="Windows Live" clId="Web-{CC7A9995-6319-4D17-A88D-16C1E0618663}" dt="2023-05-14T18:46:14.960" v="941"/>
          <ac:spMkLst>
            <pc:docMk/>
            <pc:sldMk cId="1805402546" sldId="281"/>
            <ac:spMk id="143" creationId="{832F3179-0CD5-40C8-9939-D8355006F7BA}"/>
          </ac:spMkLst>
        </pc:spChg>
        <pc:spChg chg="add">
          <ac:chgData name="Dhilip S" userId="3c374fc6e0c680b1" providerId="Windows Live" clId="Web-{CC7A9995-6319-4D17-A88D-16C1E0618663}" dt="2023-05-14T18:46:14.991" v="942"/>
          <ac:spMkLst>
            <pc:docMk/>
            <pc:sldMk cId="1805402546" sldId="281"/>
            <ac:spMk id="151" creationId="{94714483-7072-431F-9DBE-87F44E4D44BC}"/>
          </ac:spMkLst>
        </pc:spChg>
        <pc:spChg chg="add">
          <ac:chgData name="Dhilip S" userId="3c374fc6e0c680b1" providerId="Windows Live" clId="Web-{CC7A9995-6319-4D17-A88D-16C1E0618663}" dt="2023-05-14T18:46:14.991" v="942"/>
          <ac:spMkLst>
            <pc:docMk/>
            <pc:sldMk cId="1805402546" sldId="281"/>
            <ac:spMk id="152" creationId="{495892E1-F4A5-4991-AC52-4F417B14A2A2}"/>
          </ac:spMkLst>
        </pc:spChg>
        <pc:spChg chg="add">
          <ac:chgData name="Dhilip S" userId="3c374fc6e0c680b1" providerId="Windows Live" clId="Web-{CC7A9995-6319-4D17-A88D-16C1E0618663}" dt="2023-05-14T18:46:14.991" v="942"/>
          <ac:spMkLst>
            <pc:docMk/>
            <pc:sldMk cId="1805402546" sldId="281"/>
            <ac:spMk id="154" creationId="{E2683E3F-F855-4549-84F8-42064EC0F247}"/>
          </ac:spMkLst>
        </pc:spChg>
        <pc:spChg chg="add">
          <ac:chgData name="Dhilip S" userId="3c374fc6e0c680b1" providerId="Windows Live" clId="Web-{CC7A9995-6319-4D17-A88D-16C1E0618663}" dt="2023-05-14T18:46:14.991" v="942"/>
          <ac:spMkLst>
            <pc:docMk/>
            <pc:sldMk cId="1805402546" sldId="281"/>
            <ac:spMk id="156" creationId="{832F3179-0CD5-40C8-9939-D8355006F7BA}"/>
          </ac:spMkLst>
        </pc:spChg>
        <pc:grpChg chg="add del">
          <ac:chgData name="Dhilip S" userId="3c374fc6e0c680b1" providerId="Windows Live" clId="Web-{CC7A9995-6319-4D17-A88D-16C1E0618663}" dt="2023-05-14T18:37:18.600" v="837"/>
          <ac:grpSpMkLst>
            <pc:docMk/>
            <pc:sldMk cId="1805402546" sldId="281"/>
            <ac:grpSpMk id="23" creationId="{8FC90B1E-0223-4440-AF22-8F32F6F0C7D2}"/>
          </ac:grpSpMkLst>
        </pc:grpChg>
        <pc:grpChg chg="add del">
          <ac:chgData name="Dhilip S" userId="3c374fc6e0c680b1" providerId="Windows Live" clId="Web-{CC7A9995-6319-4D17-A88D-16C1E0618663}" dt="2023-05-14T18:37:18.600" v="837"/>
          <ac:grpSpMkLst>
            <pc:docMk/>
            <pc:sldMk cId="1805402546" sldId="281"/>
            <ac:grpSpMk id="28" creationId="{ACF597F8-76AA-44FA-8E6A-06223B66C0DD}"/>
          </ac:grpSpMkLst>
        </pc:grpChg>
        <pc:grpChg chg="add del">
          <ac:chgData name="Dhilip S" userId="3c374fc6e0c680b1" providerId="Windows Live" clId="Web-{CC7A9995-6319-4D17-A88D-16C1E0618663}" dt="2023-05-14T18:37:18.600" v="837"/>
          <ac:grpSpMkLst>
            <pc:docMk/>
            <pc:sldMk cId="1805402546" sldId="281"/>
            <ac:grpSpMk id="31" creationId="{11CE155D-684B-4F5E-B835-C52765E310E7}"/>
          </ac:grpSpMkLst>
        </pc:grpChg>
        <pc:grpChg chg="add del">
          <ac:chgData name="Dhilip S" userId="3c374fc6e0c680b1" providerId="Windows Live" clId="Web-{CC7A9995-6319-4D17-A88D-16C1E0618663}" dt="2023-05-14T18:45:18.316" v="932"/>
          <ac:grpSpMkLst>
            <pc:docMk/>
            <pc:sldMk cId="1805402546" sldId="281"/>
            <ac:grpSpMk id="65" creationId="{ACF597F8-76AA-44FA-8E6A-06223B66C0DD}"/>
          </ac:grpSpMkLst>
        </pc:grpChg>
        <pc:grpChg chg="add del">
          <ac:chgData name="Dhilip S" userId="3c374fc6e0c680b1" providerId="Windows Live" clId="Web-{CC7A9995-6319-4D17-A88D-16C1E0618663}" dt="2023-05-14T18:45:18.316" v="932"/>
          <ac:grpSpMkLst>
            <pc:docMk/>
            <pc:sldMk cId="1805402546" sldId="281"/>
            <ac:grpSpMk id="75" creationId="{8FC90B1E-0223-4440-AF22-8F32F6F0C7D2}"/>
          </ac:grpSpMkLst>
        </pc:grpChg>
        <pc:grpChg chg="add del">
          <ac:chgData name="Dhilip S" userId="3c374fc6e0c680b1" providerId="Windows Live" clId="Web-{CC7A9995-6319-4D17-A88D-16C1E0618663}" dt="2023-05-14T18:45:18.316" v="932"/>
          <ac:grpSpMkLst>
            <pc:docMk/>
            <pc:sldMk cId="1805402546" sldId="281"/>
            <ac:grpSpMk id="83" creationId="{11CE155D-684B-4F5E-B835-C52765E310E7}"/>
          </ac:grpSpMkLst>
        </pc:grpChg>
        <pc:grpChg chg="add del">
          <ac:chgData name="Dhilip S" userId="3c374fc6e0c680b1" providerId="Windows Live" clId="Web-{CC7A9995-6319-4D17-A88D-16C1E0618663}" dt="2023-05-14T18:45:18.285" v="931"/>
          <ac:grpSpMkLst>
            <pc:docMk/>
            <pc:sldMk cId="1805402546" sldId="281"/>
            <ac:grpSpMk id="94" creationId="{9523617D-D84A-4054-95AA-9F89131D5FBB}"/>
          </ac:grpSpMkLst>
        </pc:grpChg>
        <pc:grpChg chg="add del">
          <ac:chgData name="Dhilip S" userId="3c374fc6e0c680b1" providerId="Windows Live" clId="Web-{CC7A9995-6319-4D17-A88D-16C1E0618663}" dt="2023-05-14T18:46:14.991" v="942"/>
          <ac:grpSpMkLst>
            <pc:docMk/>
            <pc:sldMk cId="1805402546" sldId="281"/>
            <ac:grpSpMk id="96" creationId="{ACF597F8-76AA-44FA-8E6A-06223B66C0DD}"/>
          </ac:grpSpMkLst>
        </pc:grpChg>
        <pc:grpChg chg="add del">
          <ac:chgData name="Dhilip S" userId="3c374fc6e0c680b1" providerId="Windows Live" clId="Web-{CC7A9995-6319-4D17-A88D-16C1E0618663}" dt="2023-05-14T18:46:14.991" v="942"/>
          <ac:grpSpMkLst>
            <pc:docMk/>
            <pc:sldMk cId="1805402546" sldId="281"/>
            <ac:grpSpMk id="106" creationId="{8FC90B1E-0223-4440-AF22-8F32F6F0C7D2}"/>
          </ac:grpSpMkLst>
        </pc:grpChg>
        <pc:grpChg chg="add del">
          <ac:chgData name="Dhilip S" userId="3c374fc6e0c680b1" providerId="Windows Live" clId="Web-{CC7A9995-6319-4D17-A88D-16C1E0618663}" dt="2023-05-14T18:46:14.991" v="942"/>
          <ac:grpSpMkLst>
            <pc:docMk/>
            <pc:sldMk cId="1805402546" sldId="281"/>
            <ac:grpSpMk id="114" creationId="{11CE155D-684B-4F5E-B835-C52765E310E7}"/>
          </ac:grpSpMkLst>
        </pc:grpChg>
        <pc:grpChg chg="add del">
          <ac:chgData name="Dhilip S" userId="3c374fc6e0c680b1" providerId="Windows Live" clId="Web-{CC7A9995-6319-4D17-A88D-16C1E0618663}" dt="2023-05-14T18:46:14.960" v="941"/>
          <ac:grpSpMkLst>
            <pc:docMk/>
            <pc:sldMk cId="1805402546" sldId="281"/>
            <ac:grpSpMk id="127" creationId="{ACF597F8-76AA-44FA-8E6A-06223B66C0DD}"/>
          </ac:grpSpMkLst>
        </pc:grpChg>
        <pc:grpChg chg="add del">
          <ac:chgData name="Dhilip S" userId="3c374fc6e0c680b1" providerId="Windows Live" clId="Web-{CC7A9995-6319-4D17-A88D-16C1E0618663}" dt="2023-05-14T18:46:14.960" v="941"/>
          <ac:grpSpMkLst>
            <pc:docMk/>
            <pc:sldMk cId="1805402546" sldId="281"/>
            <ac:grpSpMk id="137" creationId="{8FC90B1E-0223-4440-AF22-8F32F6F0C7D2}"/>
          </ac:grpSpMkLst>
        </pc:grpChg>
        <pc:grpChg chg="add del">
          <ac:chgData name="Dhilip S" userId="3c374fc6e0c680b1" providerId="Windows Live" clId="Web-{CC7A9995-6319-4D17-A88D-16C1E0618663}" dt="2023-05-14T18:46:14.960" v="941"/>
          <ac:grpSpMkLst>
            <pc:docMk/>
            <pc:sldMk cId="1805402546" sldId="281"/>
            <ac:grpSpMk id="145" creationId="{11CE155D-684B-4F5E-B835-C52765E310E7}"/>
          </ac:grpSpMkLst>
        </pc:grpChg>
        <pc:grpChg chg="add">
          <ac:chgData name="Dhilip S" userId="3c374fc6e0c680b1" providerId="Windows Live" clId="Web-{CC7A9995-6319-4D17-A88D-16C1E0618663}" dt="2023-05-14T18:46:14.991" v="942"/>
          <ac:grpSpMkLst>
            <pc:docMk/>
            <pc:sldMk cId="1805402546" sldId="281"/>
            <ac:grpSpMk id="153" creationId="{ACF597F8-76AA-44FA-8E6A-06223B66C0DD}"/>
          </ac:grpSpMkLst>
        </pc:grpChg>
        <pc:grpChg chg="add">
          <ac:chgData name="Dhilip S" userId="3c374fc6e0c680b1" providerId="Windows Live" clId="Web-{CC7A9995-6319-4D17-A88D-16C1E0618663}" dt="2023-05-14T18:46:14.991" v="942"/>
          <ac:grpSpMkLst>
            <pc:docMk/>
            <pc:sldMk cId="1805402546" sldId="281"/>
            <ac:grpSpMk id="155" creationId="{8FC90B1E-0223-4440-AF22-8F32F6F0C7D2}"/>
          </ac:grpSpMkLst>
        </pc:grpChg>
        <pc:grpChg chg="add">
          <ac:chgData name="Dhilip S" userId="3c374fc6e0c680b1" providerId="Windows Live" clId="Web-{CC7A9995-6319-4D17-A88D-16C1E0618663}" dt="2023-05-14T18:46:14.991" v="942"/>
          <ac:grpSpMkLst>
            <pc:docMk/>
            <pc:sldMk cId="1805402546" sldId="281"/>
            <ac:grpSpMk id="157" creationId="{11CE155D-684B-4F5E-B835-C52765E310E7}"/>
          </ac:grpSpMkLst>
        </pc:grpChg>
        <pc:graphicFrameChg chg="add del mod modGraphic">
          <ac:chgData name="Dhilip S" userId="3c374fc6e0c680b1" providerId="Windows Live" clId="Web-{CC7A9995-6319-4D17-A88D-16C1E0618663}" dt="2023-05-14T18:33:56.931" v="748"/>
          <ac:graphicFrameMkLst>
            <pc:docMk/>
            <pc:sldMk cId="1805402546" sldId="281"/>
            <ac:graphicFrameMk id="3" creationId="{7B4FF982-F210-5D1C-8F16-8C7E9F089492}"/>
          </ac:graphicFrameMkLst>
        </pc:graphicFrameChg>
        <pc:graphicFrameChg chg="add mod modGraphic">
          <ac:chgData name="Dhilip S" userId="3c374fc6e0c680b1" providerId="Windows Live" clId="Web-{CC7A9995-6319-4D17-A88D-16C1E0618663}" dt="2023-05-14T18:46:14.991" v="942"/>
          <ac:graphicFrameMkLst>
            <pc:docMk/>
            <pc:sldMk cId="1805402546" sldId="281"/>
            <ac:graphicFrameMk id="4" creationId="{F5EAFAFD-7A5C-8243-7542-ADF5DAB31432}"/>
          </ac:graphicFrameMkLst>
        </pc:graphicFrameChg>
      </pc:sldChg>
      <pc:sldChg chg="addSp delSp modSp new del">
        <pc:chgData name="Dhilip S" userId="3c374fc6e0c680b1" providerId="Windows Live" clId="Web-{CC7A9995-6319-4D17-A88D-16C1E0618663}" dt="2023-05-14T18:08:21.133" v="465"/>
        <pc:sldMkLst>
          <pc:docMk/>
          <pc:sldMk cId="4231419223" sldId="281"/>
        </pc:sldMkLst>
        <pc:spChg chg="mod">
          <ac:chgData name="Dhilip S" userId="3c374fc6e0c680b1" providerId="Windows Live" clId="Web-{CC7A9995-6319-4D17-A88D-16C1E0618663}" dt="2023-05-14T18:06:55.768" v="461" actId="20577"/>
          <ac:spMkLst>
            <pc:docMk/>
            <pc:sldMk cId="4231419223" sldId="281"/>
            <ac:spMk id="2" creationId="{A1581BA7-0C51-0400-13C4-2CC7054B5071}"/>
          </ac:spMkLst>
        </pc:spChg>
        <pc:spChg chg="del">
          <ac:chgData name="Dhilip S" userId="3c374fc6e0c680b1" providerId="Windows Live" clId="Web-{CC7A9995-6319-4D17-A88D-16C1E0618663}" dt="2023-05-14T18:05:15.934" v="443"/>
          <ac:spMkLst>
            <pc:docMk/>
            <pc:sldMk cId="4231419223" sldId="281"/>
            <ac:spMk id="3" creationId="{B73FFEB9-620C-7BA2-845D-0D01B499C4B1}"/>
          </ac:spMkLst>
        </pc:spChg>
        <pc:graphicFrameChg chg="add mod ord modGraphic">
          <ac:chgData name="Dhilip S" userId="3c374fc6e0c680b1" providerId="Windows Live" clId="Web-{CC7A9995-6319-4D17-A88D-16C1E0618663}" dt="2023-05-14T18:08:01.147" v="464"/>
          <ac:graphicFrameMkLst>
            <pc:docMk/>
            <pc:sldMk cId="4231419223" sldId="281"/>
            <ac:graphicFrameMk id="6" creationId="{11592B2E-07AB-5BDF-AAAD-C692FEA7ED99}"/>
          </ac:graphicFrameMkLst>
        </pc:graphicFrameChg>
        <pc:picChg chg="add del mod">
          <ac:chgData name="Dhilip S" userId="3c374fc6e0c680b1" providerId="Windows Live" clId="Web-{CC7A9995-6319-4D17-A88D-16C1E0618663}" dt="2023-05-14T18:06:46.408" v="452"/>
          <ac:picMkLst>
            <pc:docMk/>
            <pc:sldMk cId="4231419223" sldId="281"/>
            <ac:picMk id="5" creationId="{05308B5D-1201-9E1F-27E8-E64DC1647FA6}"/>
          </ac:picMkLst>
        </pc:picChg>
        <pc:picChg chg="add del mod">
          <ac:chgData name="Dhilip S" userId="3c374fc6e0c680b1" providerId="Windows Live" clId="Web-{CC7A9995-6319-4D17-A88D-16C1E0618663}" dt="2023-05-14T18:06:33.454" v="450"/>
          <ac:picMkLst>
            <pc:docMk/>
            <pc:sldMk cId="4231419223" sldId="281"/>
            <ac:picMk id="8" creationId="{8DC7E3DC-1B44-E000-2A9C-73AAC061A6E7}"/>
          </ac:picMkLst>
        </pc:picChg>
      </pc:sldChg>
      <pc:sldChg chg="addSp delSp modSp new mod setBg setClrOvrMap">
        <pc:chgData name="Dhilip S" userId="3c374fc6e0c680b1" providerId="Windows Live" clId="Web-{CC7A9995-6319-4D17-A88D-16C1E0618663}" dt="2023-05-14T18:19:56.205" v="636"/>
        <pc:sldMkLst>
          <pc:docMk/>
          <pc:sldMk cId="1519166279" sldId="282"/>
        </pc:sldMkLst>
        <pc:spChg chg="add del">
          <ac:chgData name="Dhilip S" userId="3c374fc6e0c680b1" providerId="Windows Live" clId="Web-{CC7A9995-6319-4D17-A88D-16C1E0618663}" dt="2023-05-14T18:18:43.295" v="605"/>
          <ac:spMkLst>
            <pc:docMk/>
            <pc:sldMk cId="1519166279" sldId="282"/>
            <ac:spMk id="2" creationId="{06CB604A-70DC-0D1F-8ECC-CDD77FD38C95}"/>
          </ac:spMkLst>
        </pc:spChg>
        <pc:spChg chg="add del">
          <ac:chgData name="Dhilip S" userId="3c374fc6e0c680b1" providerId="Windows Live" clId="Web-{CC7A9995-6319-4D17-A88D-16C1E0618663}" dt="2023-05-14T18:18:43.295" v="605"/>
          <ac:spMkLst>
            <pc:docMk/>
            <pc:sldMk cId="1519166279" sldId="282"/>
            <ac:spMk id="3" creationId="{AF1655B5-4F7B-BDE4-4525-4C806E872010}"/>
          </ac:spMkLst>
        </pc:spChg>
        <pc:spChg chg="add del">
          <ac:chgData name="Dhilip S" userId="3c374fc6e0c680b1" providerId="Windows Live" clId="Web-{CC7A9995-6319-4D17-A88D-16C1E0618663}" dt="2023-05-14T18:18:43.295" v="604"/>
          <ac:spMkLst>
            <pc:docMk/>
            <pc:sldMk cId="1519166279" sldId="282"/>
            <ac:spMk id="10" creationId="{42A4FC2C-047E-45A5-965D-8E1E3BF09BC6}"/>
          </ac:spMkLst>
        </pc:spChg>
        <pc:spChg chg="add del">
          <ac:chgData name="Dhilip S" userId="3c374fc6e0c680b1" providerId="Windows Live" clId="Web-{CC7A9995-6319-4D17-A88D-16C1E0618663}" dt="2023-05-14T18:19:56.205" v="636"/>
          <ac:spMkLst>
            <pc:docMk/>
            <pc:sldMk cId="1519166279" sldId="282"/>
            <ac:spMk id="12" creationId="{9228552E-C8B1-4A80-8448-0787CE0FC704}"/>
          </ac:spMkLst>
        </pc:spChg>
        <pc:spChg chg="add mod">
          <ac:chgData name="Dhilip S" userId="3c374fc6e0c680b1" providerId="Windows Live" clId="Web-{CC7A9995-6319-4D17-A88D-16C1E0618663}" dt="2023-05-14T18:19:21.797" v="613" actId="20577"/>
          <ac:spMkLst>
            <pc:docMk/>
            <pc:sldMk cId="1519166279" sldId="282"/>
            <ac:spMk id="13" creationId="{06CB604A-70DC-0D1F-8ECC-CDD77FD38C95}"/>
          </ac:spMkLst>
        </pc:spChg>
        <pc:spChg chg="add mod">
          <ac:chgData name="Dhilip S" userId="3c374fc6e0c680b1" providerId="Windows Live" clId="Web-{CC7A9995-6319-4D17-A88D-16C1E0618663}" dt="2023-05-14T18:19:56.205" v="636"/>
          <ac:spMkLst>
            <pc:docMk/>
            <pc:sldMk cId="1519166279" sldId="282"/>
            <ac:spMk id="14" creationId="{AF1655B5-4F7B-BDE4-4525-4C806E872010}"/>
          </ac:spMkLst>
        </pc:spChg>
        <pc:spChg chg="add">
          <ac:chgData name="Dhilip S" userId="3c374fc6e0c680b1" providerId="Windows Live" clId="Web-{CC7A9995-6319-4D17-A88D-16C1E0618663}" dt="2023-05-14T18:19:56.205" v="636"/>
          <ac:spMkLst>
            <pc:docMk/>
            <pc:sldMk cId="1519166279" sldId="282"/>
            <ac:spMk id="19" creationId="{9228552E-C8B1-4A80-8448-0787CE0FC704}"/>
          </ac:spMkLst>
        </pc:spChg>
        <pc:picChg chg="add mod">
          <ac:chgData name="Dhilip S" userId="3c374fc6e0c680b1" providerId="Windows Live" clId="Web-{CC7A9995-6319-4D17-A88D-16C1E0618663}" dt="2023-05-14T18:18:43.295" v="604"/>
          <ac:picMkLst>
            <pc:docMk/>
            <pc:sldMk cId="1519166279" sldId="282"/>
            <ac:picMk id="5" creationId="{6385C529-038F-0884-0BF4-1993E39689CD}"/>
          </ac:picMkLst>
        </pc:picChg>
      </pc:sldChg>
      <pc:sldChg chg="addSp modSp new del">
        <pc:chgData name="Dhilip S" userId="3c374fc6e0c680b1" providerId="Windows Live" clId="Web-{CC7A9995-6319-4D17-A88D-16C1E0618663}" dt="2023-05-14T18:23:15.639" v="644"/>
        <pc:sldMkLst>
          <pc:docMk/>
          <pc:sldMk cId="3669759763" sldId="283"/>
        </pc:sldMkLst>
        <pc:spChg chg="add mod">
          <ac:chgData name="Dhilip S" userId="3c374fc6e0c680b1" providerId="Windows Live" clId="Web-{CC7A9995-6319-4D17-A88D-16C1E0618663}" dt="2023-05-14T18:22:40.981" v="640"/>
          <ac:spMkLst>
            <pc:docMk/>
            <pc:sldMk cId="3669759763" sldId="283"/>
            <ac:spMk id="4" creationId="{EDCD914C-A788-8D68-F079-F71639ECB3A2}"/>
          </ac:spMkLst>
        </pc:spChg>
        <pc:spChg chg="add mod">
          <ac:chgData name="Dhilip S" userId="3c374fc6e0c680b1" providerId="Windows Live" clId="Web-{CC7A9995-6319-4D17-A88D-16C1E0618663}" dt="2023-05-14T18:22:48.512" v="642"/>
          <ac:spMkLst>
            <pc:docMk/>
            <pc:sldMk cId="3669759763" sldId="283"/>
            <ac:spMk id="5" creationId="{B131841F-50B4-C2A7-B7EB-289ABD53844B}"/>
          </ac:spMkLst>
        </pc:spChg>
      </pc:sldChg>
      <pc:sldChg chg="addSp delSp modSp add del replId modNotes">
        <pc:chgData name="Dhilip S" userId="3c374fc6e0c680b1" providerId="Windows Live" clId="Web-{CC7A9995-6319-4D17-A88D-16C1E0618663}" dt="2023-05-14T18:29:39.119" v="679"/>
        <pc:sldMkLst>
          <pc:docMk/>
          <pc:sldMk cId="4004066506" sldId="284"/>
        </pc:sldMkLst>
        <pc:spChg chg="mod">
          <ac:chgData name="Dhilip S" userId="3c374fc6e0c680b1" providerId="Windows Live" clId="Web-{CC7A9995-6319-4D17-A88D-16C1E0618663}" dt="2023-05-14T18:28:57.398" v="676"/>
          <ac:spMkLst>
            <pc:docMk/>
            <pc:sldMk cId="4004066506" sldId="284"/>
            <ac:spMk id="2" creationId="{91A0643E-6181-D473-DFE8-B7D6E51C5D8F}"/>
          </ac:spMkLst>
        </pc:spChg>
        <pc:spChg chg="mod">
          <ac:chgData name="Dhilip S" userId="3c374fc6e0c680b1" providerId="Windows Live" clId="Web-{CC7A9995-6319-4D17-A88D-16C1E0618663}" dt="2023-05-14T18:28:57.398" v="676"/>
          <ac:spMkLst>
            <pc:docMk/>
            <pc:sldMk cId="4004066506" sldId="284"/>
            <ac:spMk id="3" creationId="{E45B232A-A6B7-3444-4A2E-A81CD95BC5E4}"/>
          </ac:spMkLst>
        </pc:spChg>
        <pc:spChg chg="del">
          <ac:chgData name="Dhilip S" userId="3c374fc6e0c680b1" providerId="Windows Live" clId="Web-{CC7A9995-6319-4D17-A88D-16C1E0618663}" dt="2023-05-14T18:24:53.743" v="662"/>
          <ac:spMkLst>
            <pc:docMk/>
            <pc:sldMk cId="4004066506" sldId="284"/>
            <ac:spMk id="10" creationId="{9228552E-C8B1-4A80-8448-0787CE0FC704}"/>
          </ac:spMkLst>
        </pc:spChg>
        <pc:spChg chg="add del">
          <ac:chgData name="Dhilip S" userId="3c374fc6e0c680b1" providerId="Windows Live" clId="Web-{CC7A9995-6319-4D17-A88D-16C1E0618663}" dt="2023-05-14T18:28:57.398" v="676"/>
          <ac:spMkLst>
            <pc:docMk/>
            <pc:sldMk cId="4004066506" sldId="284"/>
            <ac:spMk id="15" creationId="{9228552E-C8B1-4A80-8448-0787CE0FC704}"/>
          </ac:spMkLst>
        </pc:spChg>
        <pc:spChg chg="add">
          <ac:chgData name="Dhilip S" userId="3c374fc6e0c680b1" providerId="Windows Live" clId="Web-{CC7A9995-6319-4D17-A88D-16C1E0618663}" dt="2023-05-14T18:28:57.398" v="676"/>
          <ac:spMkLst>
            <pc:docMk/>
            <pc:sldMk cId="4004066506" sldId="284"/>
            <ac:spMk id="20" creationId="{7C432AFE-B3D2-4BFF-BF8F-96C27AFF1AC7}"/>
          </ac:spMkLst>
        </pc:spChg>
        <pc:spChg chg="add">
          <ac:chgData name="Dhilip S" userId="3c374fc6e0c680b1" providerId="Windows Live" clId="Web-{CC7A9995-6319-4D17-A88D-16C1E0618663}" dt="2023-05-14T18:28:57.398" v="676"/>
          <ac:spMkLst>
            <pc:docMk/>
            <pc:sldMk cId="4004066506" sldId="284"/>
            <ac:spMk id="22" creationId="{AF2F604E-43BE-4DC3-B983-E071523364F8}"/>
          </ac:spMkLst>
        </pc:spChg>
        <pc:spChg chg="add">
          <ac:chgData name="Dhilip S" userId="3c374fc6e0c680b1" providerId="Windows Live" clId="Web-{CC7A9995-6319-4D17-A88D-16C1E0618663}" dt="2023-05-14T18:28:57.398" v="676"/>
          <ac:spMkLst>
            <pc:docMk/>
            <pc:sldMk cId="4004066506" sldId="284"/>
            <ac:spMk id="24" creationId="{08C9B587-E65E-4B52-B37C-ABEBB6E87928}"/>
          </ac:spMkLst>
        </pc:spChg>
        <pc:picChg chg="mod">
          <ac:chgData name="Dhilip S" userId="3c374fc6e0c680b1" providerId="Windows Live" clId="Web-{CC7A9995-6319-4D17-A88D-16C1E0618663}" dt="2023-05-14T18:28:57.398" v="676"/>
          <ac:picMkLst>
            <pc:docMk/>
            <pc:sldMk cId="4004066506" sldId="284"/>
            <ac:picMk id="5" creationId="{505EAF6B-72CD-B6F4-4CF6-6C83BF914D64}"/>
          </ac:picMkLst>
        </pc:picChg>
      </pc:sldChg>
      <pc:sldChg chg="addSp modSp add del">
        <pc:chgData name="Dhilip S" userId="3c374fc6e0c680b1" providerId="Windows Live" clId="Web-{CC7A9995-6319-4D17-A88D-16C1E0618663}" dt="2023-05-14T18:29:32.728" v="678"/>
        <pc:sldMkLst>
          <pc:docMk/>
          <pc:sldMk cId="3738062155" sldId="285"/>
        </pc:sldMkLst>
        <pc:picChg chg="add mod">
          <ac:chgData name="Dhilip S" userId="3c374fc6e0c680b1" providerId="Windows Live" clId="Web-{CC7A9995-6319-4D17-A88D-16C1E0618663}" dt="2023-05-14T18:28:41.537" v="675" actId="1076"/>
          <ac:picMkLst>
            <pc:docMk/>
            <pc:sldMk cId="3738062155" sldId="285"/>
            <ac:picMk id="7" creationId="{C073B366-E9EC-31DE-900D-96C73DC11099}"/>
          </ac:picMkLst>
        </pc:picChg>
      </pc:sldChg>
      <pc:sldChg chg="add del">
        <pc:chgData name="Dhilip S" userId="3c374fc6e0c680b1" providerId="Windows Live" clId="Web-{CC7A9995-6319-4D17-A88D-16C1E0618663}" dt="2023-05-14T18:26:16.591" v="670"/>
        <pc:sldMkLst>
          <pc:docMk/>
          <pc:sldMk cId="1783469381" sldId="286"/>
        </pc:sldMkLst>
      </pc:sldChg>
      <pc:sldChg chg="add del replId">
        <pc:chgData name="Dhilip S" userId="3c374fc6e0c680b1" providerId="Windows Live" clId="Web-{CC7A9995-6319-4D17-A88D-16C1E0618663}" dt="2023-05-14T18:29:28.790" v="677"/>
        <pc:sldMkLst>
          <pc:docMk/>
          <pc:sldMk cId="4230695392" sldId="286"/>
        </pc:sldMkLst>
      </pc:sldChg>
    </pc:docChg>
  </pc:docChgLst>
  <pc:docChgLst>
    <pc:chgData name="Dhilip S" userId="3c374fc6e0c680b1" providerId="Windows Live" clId="Web-{F0CD878C-03C2-4196-BE75-F7EDE93A9ABF}"/>
    <pc:docChg chg="addSld modSld">
      <pc:chgData name="Dhilip S" userId="3c374fc6e0c680b1" providerId="Windows Live" clId="Web-{F0CD878C-03C2-4196-BE75-F7EDE93A9ABF}" dt="2023-05-17T03:36:45.951" v="193" actId="20577"/>
      <pc:docMkLst>
        <pc:docMk/>
      </pc:docMkLst>
      <pc:sldChg chg="modSp">
        <pc:chgData name="Dhilip S" userId="3c374fc6e0c680b1" providerId="Windows Live" clId="Web-{F0CD878C-03C2-4196-BE75-F7EDE93A9ABF}" dt="2023-05-17T03:36:45.951" v="193" actId="20577"/>
        <pc:sldMkLst>
          <pc:docMk/>
          <pc:sldMk cId="109857222" sldId="256"/>
        </pc:sldMkLst>
        <pc:spChg chg="mod">
          <ac:chgData name="Dhilip S" userId="3c374fc6e0c680b1" providerId="Windows Live" clId="Web-{F0CD878C-03C2-4196-BE75-F7EDE93A9ABF}" dt="2023-05-17T03:29:39.185" v="126" actId="1076"/>
          <ac:spMkLst>
            <pc:docMk/>
            <pc:sldMk cId="109857222" sldId="256"/>
            <ac:spMk id="2" creationId="{00000000-0000-0000-0000-000000000000}"/>
          </ac:spMkLst>
        </pc:spChg>
        <pc:spChg chg="mod">
          <ac:chgData name="Dhilip S" userId="3c374fc6e0c680b1" providerId="Windows Live" clId="Web-{F0CD878C-03C2-4196-BE75-F7EDE93A9ABF}" dt="2023-05-17T03:36:45.951" v="193" actId="20577"/>
          <ac:spMkLst>
            <pc:docMk/>
            <pc:sldMk cId="109857222" sldId="256"/>
            <ac:spMk id="3" creationId="{00000000-0000-0000-0000-000000000000}"/>
          </ac:spMkLst>
        </pc:spChg>
      </pc:sldChg>
      <pc:sldChg chg="addSp delSp modSp new mod setBg">
        <pc:chgData name="Dhilip S" userId="3c374fc6e0c680b1" providerId="Windows Live" clId="Web-{F0CD878C-03C2-4196-BE75-F7EDE93A9ABF}" dt="2023-05-17T03:19:48.162" v="122" actId="14100"/>
        <pc:sldMkLst>
          <pc:docMk/>
          <pc:sldMk cId="897865580" sldId="286"/>
        </pc:sldMkLst>
        <pc:spChg chg="mod">
          <ac:chgData name="Dhilip S" userId="3c374fc6e0c680b1" providerId="Windows Live" clId="Web-{F0CD878C-03C2-4196-BE75-F7EDE93A9ABF}" dt="2023-05-17T03:09:36.108" v="41"/>
          <ac:spMkLst>
            <pc:docMk/>
            <pc:sldMk cId="897865580" sldId="286"/>
            <ac:spMk id="2" creationId="{9E480E95-1214-76F1-C3C0-4623F585D652}"/>
          </ac:spMkLst>
        </pc:spChg>
        <pc:spChg chg="del">
          <ac:chgData name="Dhilip S" userId="3c374fc6e0c680b1" providerId="Windows Live" clId="Web-{F0CD878C-03C2-4196-BE75-F7EDE93A9ABF}" dt="2023-05-17T03:05:20.160" v="1"/>
          <ac:spMkLst>
            <pc:docMk/>
            <pc:sldMk cId="897865580" sldId="286"/>
            <ac:spMk id="3" creationId="{AB1E21FD-52A7-7B3E-7233-7FC4F9CED7A5}"/>
          </ac:spMkLst>
        </pc:spChg>
        <pc:spChg chg="add del mod">
          <ac:chgData name="Dhilip S" userId="3c374fc6e0c680b1" providerId="Windows Live" clId="Web-{F0CD878C-03C2-4196-BE75-F7EDE93A9ABF}" dt="2023-05-17T03:08:41.637" v="34"/>
          <ac:spMkLst>
            <pc:docMk/>
            <pc:sldMk cId="897865580" sldId="286"/>
            <ac:spMk id="8" creationId="{03D38828-6C7D-36A1-C06E-D5F3606F81D8}"/>
          </ac:spMkLst>
        </pc:spChg>
        <pc:spChg chg="add del">
          <ac:chgData name="Dhilip S" userId="3c374fc6e0c680b1" providerId="Windows Live" clId="Web-{F0CD878C-03C2-4196-BE75-F7EDE93A9ABF}" dt="2023-05-17T03:08:51.106" v="37"/>
          <ac:spMkLst>
            <pc:docMk/>
            <pc:sldMk cId="897865580" sldId="286"/>
            <ac:spMk id="11" creationId="{E8A8EAB8-D2FF-444D-B34B-7D32F106AD0E}"/>
          </ac:spMkLst>
        </pc:spChg>
        <pc:spChg chg="add del">
          <ac:chgData name="Dhilip S" userId="3c374fc6e0c680b1" providerId="Windows Live" clId="Web-{F0CD878C-03C2-4196-BE75-F7EDE93A9ABF}" dt="2023-05-17T03:08:51.106" v="36"/>
          <ac:spMkLst>
            <pc:docMk/>
            <pc:sldMk cId="897865580" sldId="286"/>
            <ac:spMk id="20" creationId="{5F18414D-1626-4996-AACB-23D3DE45B03B}"/>
          </ac:spMkLst>
        </pc:spChg>
        <pc:spChg chg="add del">
          <ac:chgData name="Dhilip S" userId="3c374fc6e0c680b1" providerId="Windows Live" clId="Web-{F0CD878C-03C2-4196-BE75-F7EDE93A9ABF}" dt="2023-05-17T03:08:51.106" v="36"/>
          <ac:spMkLst>
            <pc:docMk/>
            <pc:sldMk cId="897865580" sldId="286"/>
            <ac:spMk id="24" creationId="{D84C2E9E-0B5D-4B5F-9A1F-70EBDCE39034}"/>
          </ac:spMkLst>
        </pc:spChg>
        <pc:spChg chg="add del">
          <ac:chgData name="Dhilip S" userId="3c374fc6e0c680b1" providerId="Windows Live" clId="Web-{F0CD878C-03C2-4196-BE75-F7EDE93A9ABF}" dt="2023-05-17T03:09:36.108" v="42"/>
          <ac:spMkLst>
            <pc:docMk/>
            <pc:sldMk cId="897865580" sldId="286"/>
            <ac:spMk id="26" creationId="{D4771268-CB57-404A-9271-370EB28F6090}"/>
          </ac:spMkLst>
        </pc:spChg>
        <pc:spChg chg="add del">
          <ac:chgData name="Dhilip S" userId="3c374fc6e0c680b1" providerId="Windows Live" clId="Web-{F0CD878C-03C2-4196-BE75-F7EDE93A9ABF}" dt="2023-05-17T03:09:36.108" v="41"/>
          <ac:spMkLst>
            <pc:docMk/>
            <pc:sldMk cId="897865580" sldId="286"/>
            <ac:spMk id="31" creationId="{A8384FB5-9ADC-4DDC-881B-597D56F5B15D}"/>
          </ac:spMkLst>
        </pc:spChg>
        <pc:spChg chg="add del">
          <ac:chgData name="Dhilip S" userId="3c374fc6e0c680b1" providerId="Windows Live" clId="Web-{F0CD878C-03C2-4196-BE75-F7EDE93A9ABF}" dt="2023-05-17T03:09:36.108" v="41"/>
          <ac:spMkLst>
            <pc:docMk/>
            <pc:sldMk cId="897865580" sldId="286"/>
            <ac:spMk id="33" creationId="{91E5A9A7-95C6-4F4F-B00E-C82E07FE62EF}"/>
          </ac:spMkLst>
        </pc:spChg>
        <pc:spChg chg="add del">
          <ac:chgData name="Dhilip S" userId="3c374fc6e0c680b1" providerId="Windows Live" clId="Web-{F0CD878C-03C2-4196-BE75-F7EDE93A9ABF}" dt="2023-05-17T03:09:36.108" v="41"/>
          <ac:spMkLst>
            <pc:docMk/>
            <pc:sldMk cId="897865580" sldId="286"/>
            <ac:spMk id="35" creationId="{D07DD2DE-F619-49DD-B5E7-03A290FF4ED1}"/>
          </ac:spMkLst>
        </pc:spChg>
        <pc:spChg chg="add del">
          <ac:chgData name="Dhilip S" userId="3c374fc6e0c680b1" providerId="Windows Live" clId="Web-{F0CD878C-03C2-4196-BE75-F7EDE93A9ABF}" dt="2023-05-17T03:09:36.108" v="41"/>
          <ac:spMkLst>
            <pc:docMk/>
            <pc:sldMk cId="897865580" sldId="286"/>
            <ac:spMk id="37" creationId="{85149191-5F60-4A28-AAFF-039F96B0F3EC}"/>
          </ac:spMkLst>
        </pc:spChg>
        <pc:spChg chg="add del">
          <ac:chgData name="Dhilip S" userId="3c374fc6e0c680b1" providerId="Windows Live" clId="Web-{F0CD878C-03C2-4196-BE75-F7EDE93A9ABF}" dt="2023-05-17T03:09:36.108" v="41"/>
          <ac:spMkLst>
            <pc:docMk/>
            <pc:sldMk cId="897865580" sldId="286"/>
            <ac:spMk id="39" creationId="{F8260ED5-17F7-4158-B241-D51DD4CF1B7E}"/>
          </ac:spMkLst>
        </pc:spChg>
        <pc:spChg chg="add">
          <ac:chgData name="Dhilip S" userId="3c374fc6e0c680b1" providerId="Windows Live" clId="Web-{F0CD878C-03C2-4196-BE75-F7EDE93A9ABF}" dt="2023-05-17T03:09:36.108" v="42"/>
          <ac:spMkLst>
            <pc:docMk/>
            <pc:sldMk cId="897865580" sldId="286"/>
            <ac:spMk id="41" creationId="{D4771268-CB57-404A-9271-370EB28F6090}"/>
          </ac:spMkLst>
        </pc:spChg>
        <pc:picChg chg="add mod ord">
          <ac:chgData name="Dhilip S" userId="3c374fc6e0c680b1" providerId="Windows Live" clId="Web-{F0CD878C-03C2-4196-BE75-F7EDE93A9ABF}" dt="2023-05-17T03:19:48.162" v="122" actId="14100"/>
          <ac:picMkLst>
            <pc:docMk/>
            <pc:sldMk cId="897865580" sldId="286"/>
            <ac:picMk id="4" creationId="{51E88DD9-BDF2-F7C5-A90D-53DFCBE6B124}"/>
          </ac:picMkLst>
        </pc:picChg>
        <pc:cxnChg chg="add del">
          <ac:chgData name="Dhilip S" userId="3c374fc6e0c680b1" providerId="Windows Live" clId="Web-{F0CD878C-03C2-4196-BE75-F7EDE93A9ABF}" dt="2023-05-17T03:08:51.106" v="37"/>
          <ac:cxnSpMkLst>
            <pc:docMk/>
            <pc:sldMk cId="897865580" sldId="286"/>
            <ac:cxnSpMk id="13" creationId="{EEA38897-7BA3-4408-8083-3235339C4A60}"/>
          </ac:cxnSpMkLst>
        </pc:cxnChg>
        <pc:cxnChg chg="add del">
          <ac:chgData name="Dhilip S" userId="3c374fc6e0c680b1" providerId="Windows Live" clId="Web-{F0CD878C-03C2-4196-BE75-F7EDE93A9ABF}" dt="2023-05-17T03:08:51.106" v="37"/>
          <ac:cxnSpMkLst>
            <pc:docMk/>
            <pc:sldMk cId="897865580" sldId="286"/>
            <ac:cxnSpMk id="15" creationId="{F11AD06B-AB20-4097-8606-5DA00DBACE88}"/>
          </ac:cxnSpMkLst>
        </pc:cxnChg>
        <pc:cxnChg chg="add del">
          <ac:chgData name="Dhilip S" userId="3c374fc6e0c680b1" providerId="Windows Live" clId="Web-{F0CD878C-03C2-4196-BE75-F7EDE93A9ABF}" dt="2023-05-17T03:08:51.106" v="36"/>
          <ac:cxnSpMkLst>
            <pc:docMk/>
            <pc:sldMk cId="897865580" sldId="286"/>
            <ac:cxnSpMk id="22" creationId="{07A9243D-8FC3-4B36-874B-55906B03F484}"/>
          </ac:cxnSpMkLst>
        </pc:cxnChg>
      </pc:sldChg>
      <pc:sldChg chg="addSp delSp modSp new mod setBg">
        <pc:chgData name="Dhilip S" userId="3c374fc6e0c680b1" providerId="Windows Live" clId="Web-{F0CD878C-03C2-4196-BE75-F7EDE93A9ABF}" dt="2023-05-17T03:18:41.988" v="94" actId="14100"/>
        <pc:sldMkLst>
          <pc:docMk/>
          <pc:sldMk cId="1038362412" sldId="287"/>
        </pc:sldMkLst>
        <pc:spChg chg="mod">
          <ac:chgData name="Dhilip S" userId="3c374fc6e0c680b1" providerId="Windows Live" clId="Web-{F0CD878C-03C2-4196-BE75-F7EDE93A9ABF}" dt="2023-05-17T03:14:40.291" v="86"/>
          <ac:spMkLst>
            <pc:docMk/>
            <pc:sldMk cId="1038362412" sldId="287"/>
            <ac:spMk id="2" creationId="{95338FCC-C7F9-4933-7E79-9886A9C33A58}"/>
          </ac:spMkLst>
        </pc:spChg>
        <pc:spChg chg="del">
          <ac:chgData name="Dhilip S" userId="3c374fc6e0c680b1" providerId="Windows Live" clId="Web-{F0CD878C-03C2-4196-BE75-F7EDE93A9ABF}" dt="2023-05-17T03:05:55.646" v="5"/>
          <ac:spMkLst>
            <pc:docMk/>
            <pc:sldMk cId="1038362412" sldId="287"/>
            <ac:spMk id="3" creationId="{8544BA99-F513-7F29-84A1-2E87B5E5C317}"/>
          </ac:spMkLst>
        </pc:spChg>
        <pc:spChg chg="add del mod ord">
          <ac:chgData name="Dhilip S" userId="3c374fc6e0c680b1" providerId="Windows Live" clId="Web-{F0CD878C-03C2-4196-BE75-F7EDE93A9ABF}" dt="2023-05-17T03:14:40.291" v="86"/>
          <ac:spMkLst>
            <pc:docMk/>
            <pc:sldMk cId="1038362412" sldId="287"/>
            <ac:spMk id="8" creationId="{25626FBD-BBE6-F6CA-C347-71E6953CAEF3}"/>
          </ac:spMkLst>
        </pc:spChg>
        <pc:spChg chg="add del">
          <ac:chgData name="Dhilip S" userId="3c374fc6e0c680b1" providerId="Windows Live" clId="Web-{F0CD878C-03C2-4196-BE75-F7EDE93A9ABF}" dt="2023-05-17T03:14:00.290" v="79"/>
          <ac:spMkLst>
            <pc:docMk/>
            <pc:sldMk cId="1038362412" sldId="287"/>
            <ac:spMk id="11" creationId="{E8A8EAB8-D2FF-444D-B34B-7D32F106AD0E}"/>
          </ac:spMkLst>
        </pc:spChg>
        <pc:spChg chg="add del">
          <ac:chgData name="Dhilip S" userId="3c374fc6e0c680b1" providerId="Windows Live" clId="Web-{F0CD878C-03C2-4196-BE75-F7EDE93A9ABF}" dt="2023-05-17T03:14:00.274" v="78"/>
          <ac:spMkLst>
            <pc:docMk/>
            <pc:sldMk cId="1038362412" sldId="287"/>
            <ac:spMk id="20" creationId="{E8A8EAB8-D2FF-444D-B34B-7D32F106AD0E}"/>
          </ac:spMkLst>
        </pc:spChg>
        <pc:spChg chg="add del">
          <ac:chgData name="Dhilip S" userId="3c374fc6e0c680b1" providerId="Windows Live" clId="Web-{F0CD878C-03C2-4196-BE75-F7EDE93A9ABF}" dt="2023-05-17T03:14:40.291" v="86"/>
          <ac:spMkLst>
            <pc:docMk/>
            <pc:sldMk cId="1038362412" sldId="287"/>
            <ac:spMk id="28" creationId="{E8A8EAB8-D2FF-444D-B34B-7D32F106AD0E}"/>
          </ac:spMkLst>
        </pc:spChg>
        <pc:spChg chg="add del">
          <ac:chgData name="Dhilip S" userId="3c374fc6e0c680b1" providerId="Windows Live" clId="Web-{F0CD878C-03C2-4196-BE75-F7EDE93A9ABF}" dt="2023-05-17T03:14:37.635" v="83"/>
          <ac:spMkLst>
            <pc:docMk/>
            <pc:sldMk cId="1038362412" sldId="287"/>
            <ac:spMk id="35" creationId="{D4771268-CB57-404A-9271-370EB28F6090}"/>
          </ac:spMkLst>
        </pc:spChg>
        <pc:spChg chg="add del">
          <ac:chgData name="Dhilip S" userId="3c374fc6e0c680b1" providerId="Windows Live" clId="Web-{F0CD878C-03C2-4196-BE75-F7EDE93A9ABF}" dt="2023-05-17T03:14:40.291" v="85"/>
          <ac:spMkLst>
            <pc:docMk/>
            <pc:sldMk cId="1038362412" sldId="287"/>
            <ac:spMk id="38" creationId="{E8A8EAB8-D2FF-444D-B34B-7D32F106AD0E}"/>
          </ac:spMkLst>
        </pc:spChg>
        <pc:spChg chg="add del">
          <ac:chgData name="Dhilip S" userId="3c374fc6e0c680b1" providerId="Windows Live" clId="Web-{F0CD878C-03C2-4196-BE75-F7EDE93A9ABF}" dt="2023-05-17T03:14:40.291" v="85"/>
          <ac:spMkLst>
            <pc:docMk/>
            <pc:sldMk cId="1038362412" sldId="287"/>
            <ac:spMk id="40" creationId="{25626FBD-BBE6-F6CA-C347-71E6953CAEF3}"/>
          </ac:spMkLst>
        </pc:spChg>
        <pc:spChg chg="add">
          <ac:chgData name="Dhilip S" userId="3c374fc6e0c680b1" providerId="Windows Live" clId="Web-{F0CD878C-03C2-4196-BE75-F7EDE93A9ABF}" dt="2023-05-17T03:14:40.291" v="86"/>
          <ac:spMkLst>
            <pc:docMk/>
            <pc:sldMk cId="1038362412" sldId="287"/>
            <ac:spMk id="42" creationId="{D4771268-CB57-404A-9271-370EB28F6090}"/>
          </ac:spMkLst>
        </pc:spChg>
        <pc:grpChg chg="add del">
          <ac:chgData name="Dhilip S" userId="3c374fc6e0c680b1" providerId="Windows Live" clId="Web-{F0CD878C-03C2-4196-BE75-F7EDE93A9ABF}" dt="2023-05-17T03:14:00.274" v="78"/>
          <ac:grpSpMkLst>
            <pc:docMk/>
            <pc:sldMk cId="1038362412" sldId="287"/>
            <ac:grpSpMk id="24" creationId="{9D20816A-53A8-414B-9615-2877C1081698}"/>
          </ac:grpSpMkLst>
        </pc:grpChg>
        <pc:picChg chg="add mod ord">
          <ac:chgData name="Dhilip S" userId="3c374fc6e0c680b1" providerId="Windows Live" clId="Web-{F0CD878C-03C2-4196-BE75-F7EDE93A9ABF}" dt="2023-05-17T03:18:41.988" v="94" actId="14100"/>
          <ac:picMkLst>
            <pc:docMk/>
            <pc:sldMk cId="1038362412" sldId="287"/>
            <ac:picMk id="4" creationId="{32EE87FC-5BED-3030-7BB9-EFA4C6094B26}"/>
          </ac:picMkLst>
        </pc:picChg>
        <pc:cxnChg chg="add del">
          <ac:chgData name="Dhilip S" userId="3c374fc6e0c680b1" providerId="Windows Live" clId="Web-{F0CD878C-03C2-4196-BE75-F7EDE93A9ABF}" dt="2023-05-17T03:14:00.290" v="79"/>
          <ac:cxnSpMkLst>
            <pc:docMk/>
            <pc:sldMk cId="1038362412" sldId="287"/>
            <ac:cxnSpMk id="13" creationId="{EEA38897-7BA3-4408-8083-3235339C4A60}"/>
          </ac:cxnSpMkLst>
        </pc:cxnChg>
        <pc:cxnChg chg="add del">
          <ac:chgData name="Dhilip S" userId="3c374fc6e0c680b1" providerId="Windows Live" clId="Web-{F0CD878C-03C2-4196-BE75-F7EDE93A9ABF}" dt="2023-05-17T03:14:00.290" v="79"/>
          <ac:cxnSpMkLst>
            <pc:docMk/>
            <pc:sldMk cId="1038362412" sldId="287"/>
            <ac:cxnSpMk id="15" creationId="{F11AD06B-AB20-4097-8606-5DA00DBACE88}"/>
          </ac:cxnSpMkLst>
        </pc:cxnChg>
        <pc:cxnChg chg="add del">
          <ac:chgData name="Dhilip S" userId="3c374fc6e0c680b1" providerId="Windows Live" clId="Web-{F0CD878C-03C2-4196-BE75-F7EDE93A9ABF}" dt="2023-05-17T03:14:00.274" v="78"/>
          <ac:cxnSpMkLst>
            <pc:docMk/>
            <pc:sldMk cId="1038362412" sldId="287"/>
            <ac:cxnSpMk id="22" creationId="{DAE05351-315A-4BA9-A90A-FE5C949522D1}"/>
          </ac:cxnSpMkLst>
        </pc:cxnChg>
        <pc:cxnChg chg="add del">
          <ac:chgData name="Dhilip S" userId="3c374fc6e0c680b1" providerId="Windows Live" clId="Web-{F0CD878C-03C2-4196-BE75-F7EDE93A9ABF}" dt="2023-05-17T03:14:40.291" v="86"/>
          <ac:cxnSpMkLst>
            <pc:docMk/>
            <pc:sldMk cId="1038362412" sldId="287"/>
            <ac:cxnSpMk id="29" creationId="{EEA38897-7BA3-4408-8083-3235339C4A60}"/>
          </ac:cxnSpMkLst>
        </pc:cxnChg>
        <pc:cxnChg chg="add del">
          <ac:chgData name="Dhilip S" userId="3c374fc6e0c680b1" providerId="Windows Live" clId="Web-{F0CD878C-03C2-4196-BE75-F7EDE93A9ABF}" dt="2023-05-17T03:14:40.291" v="86"/>
          <ac:cxnSpMkLst>
            <pc:docMk/>
            <pc:sldMk cId="1038362412" sldId="287"/>
            <ac:cxnSpMk id="30" creationId="{F11AD06B-AB20-4097-8606-5DA00DBACE88}"/>
          </ac:cxnSpMkLst>
        </pc:cxnChg>
        <pc:cxnChg chg="add del">
          <ac:chgData name="Dhilip S" userId="3c374fc6e0c680b1" providerId="Windows Live" clId="Web-{F0CD878C-03C2-4196-BE75-F7EDE93A9ABF}" dt="2023-05-17T03:14:40.291" v="85"/>
          <ac:cxnSpMkLst>
            <pc:docMk/>
            <pc:sldMk cId="1038362412" sldId="287"/>
            <ac:cxnSpMk id="37" creationId="{EEA38897-7BA3-4408-8083-3235339C4A60}"/>
          </ac:cxnSpMkLst>
        </pc:cxnChg>
        <pc:cxnChg chg="add del">
          <ac:chgData name="Dhilip S" userId="3c374fc6e0c680b1" providerId="Windows Live" clId="Web-{F0CD878C-03C2-4196-BE75-F7EDE93A9ABF}" dt="2023-05-17T03:14:40.291" v="85"/>
          <ac:cxnSpMkLst>
            <pc:docMk/>
            <pc:sldMk cId="1038362412" sldId="287"/>
            <ac:cxnSpMk id="39" creationId="{F11AD06B-AB20-4097-8606-5DA00DBACE88}"/>
          </ac:cxnSpMkLst>
        </pc:cxnChg>
      </pc:sldChg>
      <pc:sldChg chg="addSp delSp modSp new mod setBg">
        <pc:chgData name="Dhilip S" userId="3c374fc6e0c680b1" providerId="Windows Live" clId="Web-{F0CD878C-03C2-4196-BE75-F7EDE93A9ABF}" dt="2023-05-17T03:19:41.990" v="121" actId="14100"/>
        <pc:sldMkLst>
          <pc:docMk/>
          <pc:sldMk cId="1157925813" sldId="288"/>
        </pc:sldMkLst>
        <pc:spChg chg="mod">
          <ac:chgData name="Dhilip S" userId="3c374fc6e0c680b1" providerId="Windows Live" clId="Web-{F0CD878C-03C2-4196-BE75-F7EDE93A9ABF}" dt="2023-05-17T03:19:32.240" v="120"/>
          <ac:spMkLst>
            <pc:docMk/>
            <pc:sldMk cId="1157925813" sldId="288"/>
            <ac:spMk id="2" creationId="{63E76949-81D6-D598-C0C5-990D99B7F2CE}"/>
          </ac:spMkLst>
        </pc:spChg>
        <pc:spChg chg="del">
          <ac:chgData name="Dhilip S" userId="3c374fc6e0c680b1" providerId="Windows Live" clId="Web-{F0CD878C-03C2-4196-BE75-F7EDE93A9ABF}" dt="2023-05-17T03:06:16.787" v="7"/>
          <ac:spMkLst>
            <pc:docMk/>
            <pc:sldMk cId="1157925813" sldId="288"/>
            <ac:spMk id="3" creationId="{51B8732C-B1EA-CB05-83A2-DAD8554B7ADC}"/>
          </ac:spMkLst>
        </pc:spChg>
        <pc:spChg chg="add del mod">
          <ac:chgData name="Dhilip S" userId="3c374fc6e0c680b1" providerId="Windows Live" clId="Web-{F0CD878C-03C2-4196-BE75-F7EDE93A9ABF}" dt="2023-05-17T03:19:24.818" v="119"/>
          <ac:spMkLst>
            <pc:docMk/>
            <pc:sldMk cId="1157925813" sldId="288"/>
            <ac:spMk id="8" creationId="{174B5EFF-CB65-80FA-B399-8DED96DD4944}"/>
          </ac:spMkLst>
        </pc:spChg>
        <pc:spChg chg="add del">
          <ac:chgData name="Dhilip S" userId="3c374fc6e0c680b1" providerId="Windows Live" clId="Web-{F0CD878C-03C2-4196-BE75-F7EDE93A9ABF}" dt="2023-05-17T03:19:32.240" v="120"/>
          <ac:spMkLst>
            <pc:docMk/>
            <pc:sldMk cId="1157925813" sldId="288"/>
            <ac:spMk id="11" creationId="{E8A8EAB8-D2FF-444D-B34B-7D32F106AD0E}"/>
          </ac:spMkLst>
        </pc:spChg>
        <pc:spChg chg="add">
          <ac:chgData name="Dhilip S" userId="3c374fc6e0c680b1" providerId="Windows Live" clId="Web-{F0CD878C-03C2-4196-BE75-F7EDE93A9ABF}" dt="2023-05-17T03:19:32.240" v="120"/>
          <ac:spMkLst>
            <pc:docMk/>
            <pc:sldMk cId="1157925813" sldId="288"/>
            <ac:spMk id="20" creationId="{D4771268-CB57-404A-9271-370EB28F6090}"/>
          </ac:spMkLst>
        </pc:spChg>
        <pc:picChg chg="add mod ord">
          <ac:chgData name="Dhilip S" userId="3c374fc6e0c680b1" providerId="Windows Live" clId="Web-{F0CD878C-03C2-4196-BE75-F7EDE93A9ABF}" dt="2023-05-17T03:19:41.990" v="121" actId="14100"/>
          <ac:picMkLst>
            <pc:docMk/>
            <pc:sldMk cId="1157925813" sldId="288"/>
            <ac:picMk id="4" creationId="{80928BBA-65F9-5A77-C3F4-81E739EF9D64}"/>
          </ac:picMkLst>
        </pc:picChg>
        <pc:cxnChg chg="add del">
          <ac:chgData name="Dhilip S" userId="3c374fc6e0c680b1" providerId="Windows Live" clId="Web-{F0CD878C-03C2-4196-BE75-F7EDE93A9ABF}" dt="2023-05-17T03:19:32.240" v="120"/>
          <ac:cxnSpMkLst>
            <pc:docMk/>
            <pc:sldMk cId="1157925813" sldId="288"/>
            <ac:cxnSpMk id="13" creationId="{EEA38897-7BA3-4408-8083-3235339C4A60}"/>
          </ac:cxnSpMkLst>
        </pc:cxnChg>
        <pc:cxnChg chg="add del">
          <ac:chgData name="Dhilip S" userId="3c374fc6e0c680b1" providerId="Windows Live" clId="Web-{F0CD878C-03C2-4196-BE75-F7EDE93A9ABF}" dt="2023-05-17T03:19:32.240" v="120"/>
          <ac:cxnSpMkLst>
            <pc:docMk/>
            <pc:sldMk cId="1157925813" sldId="288"/>
            <ac:cxnSpMk id="15" creationId="{F11AD06B-AB20-4097-8606-5DA00DBACE88}"/>
          </ac:cxnSpMkLst>
        </pc:cxnChg>
      </pc:sldChg>
    </pc:docChg>
  </pc:docChgLst>
  <pc:docChgLst>
    <pc:chgData name="Dhilip S" userId="3c374fc6e0c680b1" providerId="Windows Live" clId="Web-{EA823631-AF34-408B-BE95-A31A280F5760}"/>
    <pc:docChg chg="addSld delSld modSld sldOrd">
      <pc:chgData name="Dhilip S" userId="3c374fc6e0c680b1" providerId="Windows Live" clId="Web-{EA823631-AF34-408B-BE95-A31A280F5760}" dt="2023-03-09T18:14:28.839" v="663"/>
      <pc:docMkLst>
        <pc:docMk/>
      </pc:docMkLst>
      <pc:sldChg chg="addSp delSp">
        <pc:chgData name="Dhilip S" userId="3c374fc6e0c680b1" providerId="Windows Live" clId="Web-{EA823631-AF34-408B-BE95-A31A280F5760}" dt="2023-03-09T18:14:28.839" v="663"/>
        <pc:sldMkLst>
          <pc:docMk/>
          <pc:sldMk cId="1614328705" sldId="262"/>
        </pc:sldMkLst>
        <pc:spChg chg="add del">
          <ac:chgData name="Dhilip S" userId="3c374fc6e0c680b1" providerId="Windows Live" clId="Web-{EA823631-AF34-408B-BE95-A31A280F5760}" dt="2023-03-09T18:14:28.839" v="663"/>
          <ac:spMkLst>
            <pc:docMk/>
            <pc:sldMk cId="1614328705" sldId="262"/>
            <ac:spMk id="12" creationId="{B575C97A-FEE2-8B51-4862-D78D443E4670}"/>
          </ac:spMkLst>
        </pc:spChg>
        <pc:spChg chg="del">
          <ac:chgData name="Dhilip S" userId="3c374fc6e0c680b1" providerId="Windows Live" clId="Web-{EA823631-AF34-408B-BE95-A31A280F5760}" dt="2023-03-09T18:14:28.839" v="663"/>
          <ac:spMkLst>
            <pc:docMk/>
            <pc:sldMk cId="1614328705" sldId="262"/>
            <ac:spMk id="70" creationId="{9228552E-C8B1-4A80-8448-0787CE0FC704}"/>
          </ac:spMkLst>
        </pc:spChg>
        <pc:spChg chg="add">
          <ac:chgData name="Dhilip S" userId="3c374fc6e0c680b1" providerId="Windows Live" clId="Web-{EA823631-AF34-408B-BE95-A31A280F5760}" dt="2023-03-09T18:14:28.839" v="663"/>
          <ac:spMkLst>
            <pc:docMk/>
            <pc:sldMk cId="1614328705" sldId="262"/>
            <ac:spMk id="74" creationId="{B575C97A-FEE2-8B51-4862-D78D443E4670}"/>
          </ac:spMkLst>
        </pc:spChg>
        <pc:spChg chg="add">
          <ac:chgData name="Dhilip S" userId="3c374fc6e0c680b1" providerId="Windows Live" clId="Web-{EA823631-AF34-408B-BE95-A31A280F5760}" dt="2023-03-09T18:14:28.839" v="663"/>
          <ac:spMkLst>
            <pc:docMk/>
            <pc:sldMk cId="1614328705" sldId="262"/>
            <ac:spMk id="75" creationId="{9228552E-C8B1-4A80-8448-0787CE0FC704}"/>
          </ac:spMkLst>
        </pc:spChg>
        <pc:graphicFrameChg chg="add del">
          <ac:chgData name="Dhilip S" userId="3c374fc6e0c680b1" providerId="Windows Live" clId="Web-{EA823631-AF34-408B-BE95-A31A280F5760}" dt="2023-03-09T18:14:28.839" v="662"/>
          <ac:graphicFrameMkLst>
            <pc:docMk/>
            <pc:sldMk cId="1614328705" sldId="262"/>
            <ac:graphicFrameMk id="72" creationId="{E4DFEB01-E5C7-593D-9D50-86CC0C114832}"/>
          </ac:graphicFrameMkLst>
        </pc:graphicFrameChg>
      </pc:sldChg>
      <pc:sldChg chg="modSp del ord">
        <pc:chgData name="Dhilip S" userId="3c374fc6e0c680b1" providerId="Windows Live" clId="Web-{EA823631-AF34-408B-BE95-A31A280F5760}" dt="2023-03-09T17:54:03.289" v="76"/>
        <pc:sldMkLst>
          <pc:docMk/>
          <pc:sldMk cId="810555148" sldId="270"/>
        </pc:sldMkLst>
        <pc:spChg chg="mod">
          <ac:chgData name="Dhilip S" userId="3c374fc6e0c680b1" providerId="Windows Live" clId="Web-{EA823631-AF34-408B-BE95-A31A280F5760}" dt="2023-03-09T17:53:10.209" v="75" actId="20577"/>
          <ac:spMkLst>
            <pc:docMk/>
            <pc:sldMk cId="810555148" sldId="270"/>
            <ac:spMk id="2" creationId="{74CC1064-8BB5-9C9B-85DE-07328ED8EDF7}"/>
          </ac:spMkLst>
        </pc:spChg>
        <pc:spChg chg="mod">
          <ac:chgData name="Dhilip S" userId="3c374fc6e0c680b1" providerId="Windows Live" clId="Web-{EA823631-AF34-408B-BE95-A31A280F5760}" dt="2023-03-09T17:51:19.988" v="54" actId="20577"/>
          <ac:spMkLst>
            <pc:docMk/>
            <pc:sldMk cId="810555148" sldId="270"/>
            <ac:spMk id="8" creationId="{F13236C4-E986-3599-B251-F30344159680}"/>
          </ac:spMkLst>
        </pc:spChg>
        <pc:picChg chg="mod">
          <ac:chgData name="Dhilip S" userId="3c374fc6e0c680b1" providerId="Windows Live" clId="Web-{EA823631-AF34-408B-BE95-A31A280F5760}" dt="2023-03-09T17:48:25.936" v="33" actId="1076"/>
          <ac:picMkLst>
            <pc:docMk/>
            <pc:sldMk cId="810555148" sldId="270"/>
            <ac:picMk id="4" creationId="{D1A7D75B-DBC8-86A4-585E-C812BD8AAB60}"/>
          </ac:picMkLst>
        </pc:picChg>
      </pc:sldChg>
      <pc:sldChg chg="modSp">
        <pc:chgData name="Dhilip S" userId="3c374fc6e0c680b1" providerId="Windows Live" clId="Web-{EA823631-AF34-408B-BE95-A31A280F5760}" dt="2023-03-09T17:51:03.690" v="53" actId="1076"/>
        <pc:sldMkLst>
          <pc:docMk/>
          <pc:sldMk cId="3843727990" sldId="271"/>
        </pc:sldMkLst>
        <pc:spChg chg="mod">
          <ac:chgData name="Dhilip S" userId="3c374fc6e0c680b1" providerId="Windows Live" clId="Web-{EA823631-AF34-408B-BE95-A31A280F5760}" dt="2023-03-09T17:46:52.886" v="25" actId="14100"/>
          <ac:spMkLst>
            <pc:docMk/>
            <pc:sldMk cId="3843727990" sldId="271"/>
            <ac:spMk id="2" creationId="{38730000-96A1-59D1-8966-54A038DBD14C}"/>
          </ac:spMkLst>
        </pc:spChg>
        <pc:spChg chg="mod">
          <ac:chgData name="Dhilip S" userId="3c374fc6e0c680b1" providerId="Windows Live" clId="Web-{EA823631-AF34-408B-BE95-A31A280F5760}" dt="2023-03-09T17:50:45.283" v="52" actId="20577"/>
          <ac:spMkLst>
            <pc:docMk/>
            <pc:sldMk cId="3843727990" sldId="271"/>
            <ac:spMk id="8" creationId="{B5E4AA6F-A7FD-BADD-4690-EFFCA534695C}"/>
          </ac:spMkLst>
        </pc:spChg>
        <pc:picChg chg="mod">
          <ac:chgData name="Dhilip S" userId="3c374fc6e0c680b1" providerId="Windows Live" clId="Web-{EA823631-AF34-408B-BE95-A31A280F5760}" dt="2023-03-09T17:51:03.690" v="53" actId="1076"/>
          <ac:picMkLst>
            <pc:docMk/>
            <pc:sldMk cId="3843727990" sldId="271"/>
            <ac:picMk id="4" creationId="{D8197325-2201-BDAC-C4C8-74FB07D73482}"/>
          </ac:picMkLst>
        </pc:picChg>
      </pc:sldChg>
      <pc:sldChg chg="addSp delSp modSp new mod setBg setClrOvrMap">
        <pc:chgData name="Dhilip S" userId="3c374fc6e0c680b1" providerId="Windows Live" clId="Web-{EA823631-AF34-408B-BE95-A31A280F5760}" dt="2023-03-09T18:14:04.682" v="660"/>
        <pc:sldMkLst>
          <pc:docMk/>
          <pc:sldMk cId="964866995" sldId="278"/>
        </pc:sldMkLst>
        <pc:spChg chg="mod ord">
          <ac:chgData name="Dhilip S" userId="3c374fc6e0c680b1" providerId="Windows Live" clId="Web-{EA823631-AF34-408B-BE95-A31A280F5760}" dt="2023-03-09T18:01:43.161" v="307" actId="20577"/>
          <ac:spMkLst>
            <pc:docMk/>
            <pc:sldMk cId="964866995" sldId="278"/>
            <ac:spMk id="2" creationId="{A571A6BB-4ED3-6C7B-98AC-027ABE00CCCE}"/>
          </ac:spMkLst>
        </pc:spChg>
        <pc:spChg chg="del">
          <ac:chgData name="Dhilip S" userId="3c374fc6e0c680b1" providerId="Windows Live" clId="Web-{EA823631-AF34-408B-BE95-A31A280F5760}" dt="2023-03-09T17:52:12.473" v="60"/>
          <ac:spMkLst>
            <pc:docMk/>
            <pc:sldMk cId="964866995" sldId="278"/>
            <ac:spMk id="3" creationId="{747C4FBD-1A4B-874E-6A4B-B352BAA40817}"/>
          </ac:spMkLst>
        </pc:spChg>
        <pc:spChg chg="add del">
          <ac:chgData name="Dhilip S" userId="3c374fc6e0c680b1" providerId="Windows Live" clId="Web-{EA823631-AF34-408B-BE95-A31A280F5760}" dt="2023-03-09T17:52:32.271" v="61"/>
          <ac:spMkLst>
            <pc:docMk/>
            <pc:sldMk cId="964866995" sldId="278"/>
            <ac:spMk id="10" creationId="{71B2258F-86CA-4D4D-8270-BC05FCDEBFB3}"/>
          </ac:spMkLst>
        </pc:spChg>
        <pc:spChg chg="add del mod">
          <ac:chgData name="Dhilip S" userId="3c374fc6e0c680b1" providerId="Windows Live" clId="Web-{EA823631-AF34-408B-BE95-A31A280F5760}" dt="2023-03-09T18:14:04.682" v="660"/>
          <ac:spMkLst>
            <pc:docMk/>
            <pc:sldMk cId="964866995" sldId="278"/>
            <ac:spMk id="14" creationId="{2D8F3CC3-BDE3-68AF-10BB-0F62C36933BA}"/>
          </ac:spMkLst>
        </pc:spChg>
        <pc:spChg chg="add del">
          <ac:chgData name="Dhilip S" userId="3c374fc6e0c680b1" providerId="Windows Live" clId="Web-{EA823631-AF34-408B-BE95-A31A280F5760}" dt="2023-03-09T18:14:04.682" v="660"/>
          <ac:spMkLst>
            <pc:docMk/>
            <pc:sldMk cId="964866995" sldId="278"/>
            <ac:spMk id="17" creationId="{9228552E-C8B1-4A80-8448-0787CE0FC704}"/>
          </ac:spMkLst>
        </pc:spChg>
        <pc:spChg chg="add">
          <ac:chgData name="Dhilip S" userId="3c374fc6e0c680b1" providerId="Windows Live" clId="Web-{EA823631-AF34-408B-BE95-A31A280F5760}" dt="2023-03-09T18:14:04.682" v="660"/>
          <ac:spMkLst>
            <pc:docMk/>
            <pc:sldMk cId="964866995" sldId="278"/>
            <ac:spMk id="21" creationId="{2D8F3CC3-BDE3-68AF-10BB-0F62C36933BA}"/>
          </ac:spMkLst>
        </pc:spChg>
        <pc:spChg chg="add">
          <ac:chgData name="Dhilip S" userId="3c374fc6e0c680b1" providerId="Windows Live" clId="Web-{EA823631-AF34-408B-BE95-A31A280F5760}" dt="2023-03-09T18:14:04.682" v="660"/>
          <ac:spMkLst>
            <pc:docMk/>
            <pc:sldMk cId="964866995" sldId="278"/>
            <ac:spMk id="22" creationId="{9228552E-C8B1-4A80-8448-0787CE0FC704}"/>
          </ac:spMkLst>
        </pc:spChg>
        <pc:graphicFrameChg chg="add del">
          <ac:chgData name="Dhilip S" userId="3c374fc6e0c680b1" providerId="Windows Live" clId="Web-{EA823631-AF34-408B-BE95-A31A280F5760}" dt="2023-03-09T18:14:04.682" v="659"/>
          <ac:graphicFrameMkLst>
            <pc:docMk/>
            <pc:sldMk cId="964866995" sldId="278"/>
            <ac:graphicFrameMk id="19" creationId="{42586559-4354-0DC1-68EA-F65163D56186}"/>
          </ac:graphicFrameMkLst>
        </pc:graphicFrameChg>
        <pc:picChg chg="add mod">
          <ac:chgData name="Dhilip S" userId="3c374fc6e0c680b1" providerId="Windows Live" clId="Web-{EA823631-AF34-408B-BE95-A31A280F5760}" dt="2023-03-09T17:52:32.271" v="61"/>
          <ac:picMkLst>
            <pc:docMk/>
            <pc:sldMk cId="964866995" sldId="278"/>
            <ac:picMk id="5" creationId="{3FAA46FA-4E0D-00BE-37A2-2849598ABFF9}"/>
          </ac:picMkLst>
        </pc:picChg>
      </pc:sldChg>
      <pc:sldChg chg="addSp delSp modSp new mod setBg setClrOvrMap">
        <pc:chgData name="Dhilip S" userId="3c374fc6e0c680b1" providerId="Windows Live" clId="Web-{EA823631-AF34-408B-BE95-A31A280F5760}" dt="2023-03-09T18:08:06.016" v="594"/>
        <pc:sldMkLst>
          <pc:docMk/>
          <pc:sldMk cId="2042010137" sldId="279"/>
        </pc:sldMkLst>
        <pc:spChg chg="mod">
          <ac:chgData name="Dhilip S" userId="3c374fc6e0c680b1" providerId="Windows Live" clId="Web-{EA823631-AF34-408B-BE95-A31A280F5760}" dt="2023-03-09T18:03:49.415" v="445" actId="20577"/>
          <ac:spMkLst>
            <pc:docMk/>
            <pc:sldMk cId="2042010137" sldId="279"/>
            <ac:spMk id="2" creationId="{1A54440E-6143-EF3F-6B27-621F8F54228E}"/>
          </ac:spMkLst>
        </pc:spChg>
        <pc:spChg chg="del mod">
          <ac:chgData name="Dhilip S" userId="3c374fc6e0c680b1" providerId="Windows Live" clId="Web-{EA823631-AF34-408B-BE95-A31A280F5760}" dt="2023-03-09T18:08:06.016" v="594"/>
          <ac:spMkLst>
            <pc:docMk/>
            <pc:sldMk cId="2042010137" sldId="279"/>
            <ac:spMk id="3" creationId="{43E62AF6-DF0E-45CA-534E-1CB1FD94009A}"/>
          </ac:spMkLst>
        </pc:spChg>
        <pc:spChg chg="add">
          <ac:chgData name="Dhilip S" userId="3c374fc6e0c680b1" providerId="Windows Live" clId="Web-{EA823631-AF34-408B-BE95-A31A280F5760}" dt="2023-03-09T17:54:53.712" v="80"/>
          <ac:spMkLst>
            <pc:docMk/>
            <pc:sldMk cId="2042010137" sldId="279"/>
            <ac:spMk id="10" creationId="{9228552E-C8B1-4A80-8448-0787CE0FC704}"/>
          </ac:spMkLst>
        </pc:spChg>
        <pc:graphicFrameChg chg="add">
          <ac:chgData name="Dhilip S" userId="3c374fc6e0c680b1" providerId="Windows Live" clId="Web-{EA823631-AF34-408B-BE95-A31A280F5760}" dt="2023-03-09T18:08:06.016" v="594"/>
          <ac:graphicFrameMkLst>
            <pc:docMk/>
            <pc:sldMk cId="2042010137" sldId="279"/>
            <ac:graphicFrameMk id="12" creationId="{6EB5E4F4-273A-831C-3704-724C5BCB7695}"/>
          </ac:graphicFrameMkLst>
        </pc:graphicFrameChg>
        <pc:picChg chg="add ord">
          <ac:chgData name="Dhilip S" userId="3c374fc6e0c680b1" providerId="Windows Live" clId="Web-{EA823631-AF34-408B-BE95-A31A280F5760}" dt="2023-03-09T17:54:53.712" v="80"/>
          <ac:picMkLst>
            <pc:docMk/>
            <pc:sldMk cId="2042010137" sldId="279"/>
            <ac:picMk id="5" creationId="{D793028C-2CCE-235A-C6C0-CE69D8E96878}"/>
          </ac:picMkLst>
        </pc:picChg>
      </pc:sldChg>
      <pc:sldChg chg="add del">
        <pc:chgData name="Dhilip S" userId="3c374fc6e0c680b1" providerId="Windows Live" clId="Web-{EA823631-AF34-408B-BE95-A31A280F5760}" dt="2023-03-09T17:55:03.244" v="81"/>
        <pc:sldMkLst>
          <pc:docMk/>
          <pc:sldMk cId="525958313" sldId="280"/>
        </pc:sldMkLst>
      </pc:sldChg>
      <pc:sldChg chg="addSp modSp new mod setBg setClrOvrMap">
        <pc:chgData name="Dhilip S" userId="3c374fc6e0c680b1" providerId="Windows Live" clId="Web-{EA823631-AF34-408B-BE95-A31A280F5760}" dt="2023-03-09T18:12:41.367" v="657" actId="20577"/>
        <pc:sldMkLst>
          <pc:docMk/>
          <pc:sldMk cId="2412310176" sldId="280"/>
        </pc:sldMkLst>
        <pc:spChg chg="mod">
          <ac:chgData name="Dhilip S" userId="3c374fc6e0c680b1" providerId="Windows Live" clId="Web-{EA823631-AF34-408B-BE95-A31A280F5760}" dt="2023-03-09T18:09:04.939" v="607" actId="20577"/>
          <ac:spMkLst>
            <pc:docMk/>
            <pc:sldMk cId="2412310176" sldId="280"/>
            <ac:spMk id="2" creationId="{A5630FB5-6DB7-3847-B8ED-29BC82E8863C}"/>
          </ac:spMkLst>
        </pc:spChg>
        <pc:spChg chg="mod">
          <ac:chgData name="Dhilip S" userId="3c374fc6e0c680b1" providerId="Windows Live" clId="Web-{EA823631-AF34-408B-BE95-A31A280F5760}" dt="2023-03-09T18:12:41.367" v="657" actId="20577"/>
          <ac:spMkLst>
            <pc:docMk/>
            <pc:sldMk cId="2412310176" sldId="280"/>
            <ac:spMk id="3" creationId="{4C516DAE-79BE-6162-EA3D-8B22789DBAD4}"/>
          </ac:spMkLst>
        </pc:spChg>
        <pc:spChg chg="add">
          <ac:chgData name="Dhilip S" userId="3c374fc6e0c680b1" providerId="Windows Live" clId="Web-{EA823631-AF34-408B-BE95-A31A280F5760}" dt="2023-03-09T18:08:53.048" v="597"/>
          <ac:spMkLst>
            <pc:docMk/>
            <pc:sldMk cId="2412310176" sldId="280"/>
            <ac:spMk id="10" creationId="{9228552E-C8B1-4A80-8448-0787CE0FC704}"/>
          </ac:spMkLst>
        </pc:spChg>
        <pc:picChg chg="add ord">
          <ac:chgData name="Dhilip S" userId="3c374fc6e0c680b1" providerId="Windows Live" clId="Web-{EA823631-AF34-408B-BE95-A31A280F5760}" dt="2023-03-09T18:08:53.048" v="597"/>
          <ac:picMkLst>
            <pc:docMk/>
            <pc:sldMk cId="2412310176" sldId="280"/>
            <ac:picMk id="5" creationId="{33882275-C217-3C52-857B-ACDCF2F0C45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8B2291-792E-4699-B56E-328215FD8DE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F3AD786-7164-4EA5-8B4C-E02794240BAA}">
      <dgm:prSet/>
      <dgm:spPr/>
      <dgm:t>
        <a:bodyPr/>
        <a:lstStyle/>
        <a:p>
          <a:r>
            <a:rPr lang="en-US"/>
            <a:t>Data visualization if nothing but visual representation of the collected data which makes easy to understand.</a:t>
          </a:r>
        </a:p>
      </dgm:t>
    </dgm:pt>
    <dgm:pt modelId="{36EA5AEC-D16E-4DF8-A75A-45F95EC51557}" type="parTrans" cxnId="{1C18D986-FB9C-422D-92E8-6B3D675E9F41}">
      <dgm:prSet/>
      <dgm:spPr/>
      <dgm:t>
        <a:bodyPr/>
        <a:lstStyle/>
        <a:p>
          <a:endParaRPr lang="en-US"/>
        </a:p>
      </dgm:t>
    </dgm:pt>
    <dgm:pt modelId="{52C0D636-DE5F-4FEC-9C9B-B550DF8523EB}" type="sibTrans" cxnId="{1C18D986-FB9C-422D-92E8-6B3D675E9F41}">
      <dgm:prSet/>
      <dgm:spPr/>
      <dgm:t>
        <a:bodyPr/>
        <a:lstStyle/>
        <a:p>
          <a:endParaRPr lang="en-US"/>
        </a:p>
      </dgm:t>
    </dgm:pt>
    <dgm:pt modelId="{C4C90B4B-DD66-46C0-ABD0-83521B13E249}">
      <dgm:prSet/>
      <dgm:spPr/>
      <dgm:t>
        <a:bodyPr/>
        <a:lstStyle/>
        <a:p>
          <a:r>
            <a:rPr lang="en-US"/>
            <a:t>We use Power BI to share the data in the form of graph, pie charts, cards, tables etc... to represent the data. </a:t>
          </a:r>
        </a:p>
      </dgm:t>
    </dgm:pt>
    <dgm:pt modelId="{28028E0B-2697-4A49-89B5-047CE78D795A}" type="parTrans" cxnId="{8E166173-6716-40A3-89EA-8C14E41DD01A}">
      <dgm:prSet/>
      <dgm:spPr/>
      <dgm:t>
        <a:bodyPr/>
        <a:lstStyle/>
        <a:p>
          <a:endParaRPr lang="en-US"/>
        </a:p>
      </dgm:t>
    </dgm:pt>
    <dgm:pt modelId="{E64162C6-4CEE-4554-93A0-1661BAC437FB}" type="sibTrans" cxnId="{8E166173-6716-40A3-89EA-8C14E41DD01A}">
      <dgm:prSet/>
      <dgm:spPr/>
      <dgm:t>
        <a:bodyPr/>
        <a:lstStyle/>
        <a:p>
          <a:endParaRPr lang="en-US"/>
        </a:p>
      </dgm:t>
    </dgm:pt>
    <dgm:pt modelId="{1630943E-5AF5-4F4C-B6A3-82F2E09261F7}" type="pres">
      <dgm:prSet presAssocID="{728B2291-792E-4699-B56E-328215FD8DEB}" presName="hierChild1" presStyleCnt="0">
        <dgm:presLayoutVars>
          <dgm:chPref val="1"/>
          <dgm:dir/>
          <dgm:animOne val="branch"/>
          <dgm:animLvl val="lvl"/>
          <dgm:resizeHandles/>
        </dgm:presLayoutVars>
      </dgm:prSet>
      <dgm:spPr/>
    </dgm:pt>
    <dgm:pt modelId="{EC89E523-1575-473B-BA84-E1EEA088AE92}" type="pres">
      <dgm:prSet presAssocID="{6F3AD786-7164-4EA5-8B4C-E02794240BAA}" presName="hierRoot1" presStyleCnt="0"/>
      <dgm:spPr/>
    </dgm:pt>
    <dgm:pt modelId="{22479B94-BBBF-4524-9877-516FA5E50C3D}" type="pres">
      <dgm:prSet presAssocID="{6F3AD786-7164-4EA5-8B4C-E02794240BAA}" presName="composite" presStyleCnt="0"/>
      <dgm:spPr/>
    </dgm:pt>
    <dgm:pt modelId="{E8D0DF94-0F49-4BF2-8F63-4479D67B4CC7}" type="pres">
      <dgm:prSet presAssocID="{6F3AD786-7164-4EA5-8B4C-E02794240BAA}" presName="background" presStyleLbl="node0" presStyleIdx="0" presStyleCnt="2"/>
      <dgm:spPr/>
    </dgm:pt>
    <dgm:pt modelId="{DE4862F5-7B08-490B-B6EB-F7D2C9F7A00A}" type="pres">
      <dgm:prSet presAssocID="{6F3AD786-7164-4EA5-8B4C-E02794240BAA}" presName="text" presStyleLbl="fgAcc0" presStyleIdx="0" presStyleCnt="2">
        <dgm:presLayoutVars>
          <dgm:chPref val="3"/>
        </dgm:presLayoutVars>
      </dgm:prSet>
      <dgm:spPr/>
    </dgm:pt>
    <dgm:pt modelId="{209E20E6-65A8-4956-AAD2-1E8839A2BE68}" type="pres">
      <dgm:prSet presAssocID="{6F3AD786-7164-4EA5-8B4C-E02794240BAA}" presName="hierChild2" presStyleCnt="0"/>
      <dgm:spPr/>
    </dgm:pt>
    <dgm:pt modelId="{DE95F74B-B80B-47F9-A8E3-8658C5FBEDFC}" type="pres">
      <dgm:prSet presAssocID="{C4C90B4B-DD66-46C0-ABD0-83521B13E249}" presName="hierRoot1" presStyleCnt="0"/>
      <dgm:spPr/>
    </dgm:pt>
    <dgm:pt modelId="{6FDB95EE-4497-4F63-AF77-66334C401C3E}" type="pres">
      <dgm:prSet presAssocID="{C4C90B4B-DD66-46C0-ABD0-83521B13E249}" presName="composite" presStyleCnt="0"/>
      <dgm:spPr/>
    </dgm:pt>
    <dgm:pt modelId="{4C0684BE-4353-4F7A-89FB-C8D05F997AF5}" type="pres">
      <dgm:prSet presAssocID="{C4C90B4B-DD66-46C0-ABD0-83521B13E249}" presName="background" presStyleLbl="node0" presStyleIdx="1" presStyleCnt="2"/>
      <dgm:spPr/>
    </dgm:pt>
    <dgm:pt modelId="{BE195117-3245-448E-A87C-F14DBB05666F}" type="pres">
      <dgm:prSet presAssocID="{C4C90B4B-DD66-46C0-ABD0-83521B13E249}" presName="text" presStyleLbl="fgAcc0" presStyleIdx="1" presStyleCnt="2">
        <dgm:presLayoutVars>
          <dgm:chPref val="3"/>
        </dgm:presLayoutVars>
      </dgm:prSet>
      <dgm:spPr/>
    </dgm:pt>
    <dgm:pt modelId="{C74D1442-85F7-45BB-8DD9-CB02770A6B23}" type="pres">
      <dgm:prSet presAssocID="{C4C90B4B-DD66-46C0-ABD0-83521B13E249}" presName="hierChild2" presStyleCnt="0"/>
      <dgm:spPr/>
    </dgm:pt>
  </dgm:ptLst>
  <dgm:cxnLst>
    <dgm:cxn modelId="{F5C4342F-CCCA-4DD1-993A-78C0CA8EAFCC}" type="presOf" srcId="{728B2291-792E-4699-B56E-328215FD8DEB}" destId="{1630943E-5AF5-4F4C-B6A3-82F2E09261F7}" srcOrd="0" destOrd="0" presId="urn:microsoft.com/office/officeart/2005/8/layout/hierarchy1"/>
    <dgm:cxn modelId="{EDA2ED33-4CCE-4930-9A50-ACA5FA4A9203}" type="presOf" srcId="{6F3AD786-7164-4EA5-8B4C-E02794240BAA}" destId="{DE4862F5-7B08-490B-B6EB-F7D2C9F7A00A}" srcOrd="0" destOrd="0" presId="urn:microsoft.com/office/officeart/2005/8/layout/hierarchy1"/>
    <dgm:cxn modelId="{8E166173-6716-40A3-89EA-8C14E41DD01A}" srcId="{728B2291-792E-4699-B56E-328215FD8DEB}" destId="{C4C90B4B-DD66-46C0-ABD0-83521B13E249}" srcOrd="1" destOrd="0" parTransId="{28028E0B-2697-4A49-89B5-047CE78D795A}" sibTransId="{E64162C6-4CEE-4554-93A0-1661BAC437FB}"/>
    <dgm:cxn modelId="{1C18D986-FB9C-422D-92E8-6B3D675E9F41}" srcId="{728B2291-792E-4699-B56E-328215FD8DEB}" destId="{6F3AD786-7164-4EA5-8B4C-E02794240BAA}" srcOrd="0" destOrd="0" parTransId="{36EA5AEC-D16E-4DF8-A75A-45F95EC51557}" sibTransId="{52C0D636-DE5F-4FEC-9C9B-B550DF8523EB}"/>
    <dgm:cxn modelId="{A27A46A8-4965-4ADC-82C2-7682A49A9686}" type="presOf" srcId="{C4C90B4B-DD66-46C0-ABD0-83521B13E249}" destId="{BE195117-3245-448E-A87C-F14DBB05666F}" srcOrd="0" destOrd="0" presId="urn:microsoft.com/office/officeart/2005/8/layout/hierarchy1"/>
    <dgm:cxn modelId="{816423D1-243E-4C0E-9231-1FE177EC0B57}" type="presParOf" srcId="{1630943E-5AF5-4F4C-B6A3-82F2E09261F7}" destId="{EC89E523-1575-473B-BA84-E1EEA088AE92}" srcOrd="0" destOrd="0" presId="urn:microsoft.com/office/officeart/2005/8/layout/hierarchy1"/>
    <dgm:cxn modelId="{7113C7C5-4278-4081-AFEC-8D3F95160BDA}" type="presParOf" srcId="{EC89E523-1575-473B-BA84-E1EEA088AE92}" destId="{22479B94-BBBF-4524-9877-516FA5E50C3D}" srcOrd="0" destOrd="0" presId="urn:microsoft.com/office/officeart/2005/8/layout/hierarchy1"/>
    <dgm:cxn modelId="{8AADC9A6-64D0-491F-B0DC-064CD307E189}" type="presParOf" srcId="{22479B94-BBBF-4524-9877-516FA5E50C3D}" destId="{E8D0DF94-0F49-4BF2-8F63-4479D67B4CC7}" srcOrd="0" destOrd="0" presId="urn:microsoft.com/office/officeart/2005/8/layout/hierarchy1"/>
    <dgm:cxn modelId="{64CA9F0A-F87E-415A-AE24-C1A1ACA29B34}" type="presParOf" srcId="{22479B94-BBBF-4524-9877-516FA5E50C3D}" destId="{DE4862F5-7B08-490B-B6EB-F7D2C9F7A00A}" srcOrd="1" destOrd="0" presId="urn:microsoft.com/office/officeart/2005/8/layout/hierarchy1"/>
    <dgm:cxn modelId="{098DF9D9-E742-40F2-B22C-0143A8635FC1}" type="presParOf" srcId="{EC89E523-1575-473B-BA84-E1EEA088AE92}" destId="{209E20E6-65A8-4956-AAD2-1E8839A2BE68}" srcOrd="1" destOrd="0" presId="urn:microsoft.com/office/officeart/2005/8/layout/hierarchy1"/>
    <dgm:cxn modelId="{E4517AEF-BA7A-4BDA-AC31-2F01E784EA82}" type="presParOf" srcId="{1630943E-5AF5-4F4C-B6A3-82F2E09261F7}" destId="{DE95F74B-B80B-47F9-A8E3-8658C5FBEDFC}" srcOrd="1" destOrd="0" presId="urn:microsoft.com/office/officeart/2005/8/layout/hierarchy1"/>
    <dgm:cxn modelId="{6C3AD441-8A59-4A1E-8F6A-F94646FEF904}" type="presParOf" srcId="{DE95F74B-B80B-47F9-A8E3-8658C5FBEDFC}" destId="{6FDB95EE-4497-4F63-AF77-66334C401C3E}" srcOrd="0" destOrd="0" presId="urn:microsoft.com/office/officeart/2005/8/layout/hierarchy1"/>
    <dgm:cxn modelId="{5CDD3E70-8EE9-46D1-A5EE-9D34E4F1EC74}" type="presParOf" srcId="{6FDB95EE-4497-4F63-AF77-66334C401C3E}" destId="{4C0684BE-4353-4F7A-89FB-C8D05F997AF5}" srcOrd="0" destOrd="0" presId="urn:microsoft.com/office/officeart/2005/8/layout/hierarchy1"/>
    <dgm:cxn modelId="{EEBB825E-377D-4D95-915D-F0300F6A4CDC}" type="presParOf" srcId="{6FDB95EE-4497-4F63-AF77-66334C401C3E}" destId="{BE195117-3245-448E-A87C-F14DBB05666F}" srcOrd="1" destOrd="0" presId="urn:microsoft.com/office/officeart/2005/8/layout/hierarchy1"/>
    <dgm:cxn modelId="{B9BB361C-6E46-49FF-A6D6-19940CA1789D}" type="presParOf" srcId="{DE95F74B-B80B-47F9-A8E3-8658C5FBEDFC}" destId="{C74D1442-85F7-45BB-8DD9-CB02770A6B2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0DF94-0F49-4BF2-8F63-4479D67B4CC7}">
      <dsp:nvSpPr>
        <dsp:cNvPr id="0" name=""/>
        <dsp:cNvSpPr/>
      </dsp:nvSpPr>
      <dsp:spPr>
        <a:xfrm>
          <a:off x="1283"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862F5-7B08-490B-B6EB-F7D2C9F7A00A}">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Data visualization if nothing but visual representation of the collected data which makes easy to understand.</a:t>
          </a:r>
        </a:p>
      </dsp:txBody>
      <dsp:txXfrm>
        <a:off x="585701" y="1066737"/>
        <a:ext cx="4337991" cy="2693452"/>
      </dsp:txXfrm>
    </dsp:sp>
    <dsp:sp modelId="{4C0684BE-4353-4F7A-89FB-C8D05F997AF5}">
      <dsp:nvSpPr>
        <dsp:cNvPr id="0" name=""/>
        <dsp:cNvSpPr/>
      </dsp:nvSpPr>
      <dsp:spPr>
        <a:xfrm>
          <a:off x="5508110"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95117-3245-448E-A87C-F14DBB05666F}">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We use Power BI to share the data in the form of graph, pie charts, cards, tables etc... to represent the data. </a:t>
          </a:r>
        </a:p>
      </dsp:txBody>
      <dsp:txXfrm>
        <a:off x="6092527" y="1066737"/>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7T03:04:48.425"/>
    </inkml:context>
    <inkml:brush xml:id="br0">
      <inkml:brushProperty name="width" value="0.1" units="cm"/>
      <inkml:brushProperty name="height" value="0.1" units="cm"/>
    </inkml:brush>
  </inkml:definitions>
  <inkml:trace contextRef="#ctx0" brushRef="#br0">6854 3919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7T03:04:48.426"/>
    </inkml:context>
    <inkml:brush xml:id="br0">
      <inkml:brushProperty name="width" value="0.1" units="cm"/>
      <inkml:brushProperty name="height" value="0.1" units="cm"/>
    </inkml:brush>
  </inkml:definitions>
  <inkml:trace contextRef="#ctx0" brushRef="#br0">6854 3919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7T03:04:48.427"/>
    </inkml:context>
    <inkml:brush xml:id="br0">
      <inkml:brushProperty name="width" value="0.1" units="cm"/>
      <inkml:brushProperty name="height" value="0.1" units="cm"/>
    </inkml:brush>
  </inkml:definitions>
  <inkml:trace contextRef="#ctx0" brushRef="#br0">6854 3919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7T03:04:48.428"/>
    </inkml:context>
    <inkml:brush xml:id="br0">
      <inkml:brushProperty name="width" value="0.1" units="cm"/>
      <inkml:brushProperty name="height" value="0.1" units="cm"/>
    </inkml:brush>
  </inkml:definitions>
  <inkml:trace contextRef="#ctx0" brushRef="#br0">6854 3919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8A6B93-A1DE-4427-BB07-3B11B444DE1B}" type="datetimeFigureOut">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49EE3-6F74-4C1E-9C48-51048DAAB5FA}" type="slidenum">
              <a:t>‹#›</a:t>
            </a:fld>
            <a:endParaRPr lang="en-US"/>
          </a:p>
        </p:txBody>
      </p:sp>
    </p:spTree>
    <p:extLst>
      <p:ext uri="{BB962C8B-B14F-4D97-AF65-F5344CB8AC3E}">
        <p14:creationId xmlns:p14="http://schemas.microsoft.com/office/powerpoint/2010/main" val="2191164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2935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3343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6971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56100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1874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7782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74331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08265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0979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56794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2824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54341525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Graphical user interface, chart&#10;&#10;Description automatically generated">
            <a:extLst>
              <a:ext uri="{FF2B5EF4-FFF2-40B4-BE49-F238E27FC236}">
                <a16:creationId xmlns:a16="http://schemas.microsoft.com/office/drawing/2014/main" id="{3BF10684-6E5C-1C54-C0DF-ACFC3D345045}"/>
              </a:ext>
            </a:extLst>
          </p:cNvPr>
          <p:cNvPicPr>
            <a:picLocks noChangeAspect="1"/>
          </p:cNvPicPr>
          <p:nvPr/>
        </p:nvPicPr>
        <p:blipFill rotWithShape="1">
          <a:blip r:embed="rId2">
            <a:alphaModFix amt="50000"/>
          </a:blip>
          <a:srcRect t="15730"/>
          <a:stretch/>
        </p:blipFill>
        <p:spPr>
          <a:xfrm>
            <a:off x="20" y="10"/>
            <a:ext cx="12191980" cy="6857990"/>
          </a:xfrm>
          <a:prstGeom prst="rect">
            <a:avLst/>
          </a:prstGeom>
        </p:spPr>
      </p:pic>
      <p:sp>
        <p:nvSpPr>
          <p:cNvPr id="2" name="Title 1"/>
          <p:cNvSpPr>
            <a:spLocks noGrp="1"/>
          </p:cNvSpPr>
          <p:nvPr>
            <p:ph type="ctrTitle"/>
          </p:nvPr>
        </p:nvSpPr>
        <p:spPr>
          <a:xfrm>
            <a:off x="1423358" y="461004"/>
            <a:ext cx="9341068" cy="3491724"/>
          </a:xfrm>
        </p:spPr>
        <p:txBody>
          <a:bodyPr>
            <a:normAutofit/>
          </a:bodyPr>
          <a:lstStyle/>
          <a:p>
            <a:r>
              <a:rPr lang="en-US" b="1" dirty="0">
                <a:solidFill>
                  <a:srgbClr val="FFFFFF"/>
                </a:solidFill>
                <a:cs typeface="Calibri Light"/>
              </a:rPr>
              <a:t>    MINI PROJECT </a:t>
            </a:r>
            <a:br>
              <a:rPr lang="en-US" b="1" dirty="0">
                <a:cs typeface="Calibri Light"/>
              </a:rPr>
            </a:br>
            <a:r>
              <a:rPr lang="en-US" b="1" dirty="0">
                <a:solidFill>
                  <a:srgbClr val="FFFFFF"/>
                </a:solidFill>
                <a:cs typeface="Calibri Light"/>
              </a:rPr>
              <a:t>                    ON                             Data ANALYTICS</a:t>
            </a:r>
            <a:br>
              <a:rPr lang="en-US" b="1" dirty="0">
                <a:solidFill>
                  <a:srgbClr val="FFFFFF"/>
                </a:solidFill>
                <a:cs typeface="Calibri Light"/>
              </a:rPr>
            </a:br>
            <a:r>
              <a:rPr lang="en-US" b="1" dirty="0">
                <a:solidFill>
                  <a:srgbClr val="FFFFFF"/>
                </a:solidFill>
                <a:cs typeface="Calibri Light"/>
              </a:rPr>
              <a:t>WALMART SALES ANALYSIS</a:t>
            </a:r>
            <a:endParaRPr lang="en-US" b="1" dirty="0">
              <a:solidFill>
                <a:srgbClr val="FFFFFF"/>
              </a:solidFill>
            </a:endParaRPr>
          </a:p>
        </p:txBody>
      </p:sp>
      <p:sp>
        <p:nvSpPr>
          <p:cNvPr id="3" name="Subtitle 2"/>
          <p:cNvSpPr>
            <a:spLocks noGrp="1"/>
          </p:cNvSpPr>
          <p:nvPr>
            <p:ph type="subTitle" idx="1"/>
          </p:nvPr>
        </p:nvSpPr>
        <p:spPr>
          <a:xfrm>
            <a:off x="1524000" y="4159404"/>
            <a:ext cx="9144000" cy="1751537"/>
          </a:xfrm>
        </p:spPr>
        <p:txBody>
          <a:bodyPr vert="horz" lIns="91440" tIns="45720" rIns="91440" bIns="45720" rtlCol="0" anchor="t">
            <a:normAutofit/>
          </a:bodyPr>
          <a:lstStyle/>
          <a:p>
            <a:r>
              <a:rPr lang="en-US" sz="2800" dirty="0">
                <a:solidFill>
                  <a:srgbClr val="FFFFFF"/>
                </a:solidFill>
                <a:cs typeface="Calibri"/>
              </a:rPr>
              <a:t>MENTOR L . SHERIN BEEVI</a:t>
            </a:r>
          </a:p>
          <a:p>
            <a:endParaRPr lang="en-US" sz="2800" dirty="0">
              <a:solidFill>
                <a:srgbClr val="FFFFFF"/>
              </a:solidFill>
              <a:cs typeface="Calibri"/>
            </a:endParaRPr>
          </a:p>
          <a:p>
            <a:pPr marL="1028700" indent="-400050"/>
            <a:r>
              <a:rPr lang="en-US" sz="2800" dirty="0">
                <a:solidFill>
                  <a:srgbClr val="FFFFFF"/>
                </a:solidFill>
                <a:cs typeface="Calibri"/>
              </a:rPr>
              <a:t>               </a:t>
            </a:r>
            <a:endParaRPr lang="en-US" sz="3200" dirty="0">
              <a:solidFill>
                <a:srgbClr val="FFFFFF"/>
              </a:solidFill>
              <a:cs typeface="Calibri"/>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EDBEDA3-3D4F-2070-997B-50C8999DCE34}"/>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cs typeface="Calibri Light"/>
              </a:rPr>
              <a:t>MACHINE LEARNING</a:t>
            </a:r>
            <a:endParaRPr lang="en-US" sz="3800">
              <a:solidFill>
                <a:schemeClr val="bg1"/>
              </a:solidFill>
            </a:endParaRPr>
          </a:p>
        </p:txBody>
      </p:sp>
      <p:cxnSp>
        <p:nvCxnSpPr>
          <p:cNvPr id="17" name="Straight Connector 1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7355A9-4D68-CEF3-9DF2-7715A0332E8F}"/>
              </a:ext>
            </a:extLst>
          </p:cNvPr>
          <p:cNvSpPr>
            <a:spLocks noGrp="1"/>
          </p:cNvSpPr>
          <p:nvPr>
            <p:ph idx="1"/>
          </p:nvPr>
        </p:nvSpPr>
        <p:spPr>
          <a:xfrm>
            <a:off x="897769" y="1909192"/>
            <a:ext cx="4586513" cy="3647710"/>
          </a:xfrm>
        </p:spPr>
        <p:txBody>
          <a:bodyPr vert="horz" lIns="91440" tIns="45720" rIns="91440" bIns="45720" rtlCol="0">
            <a:normAutofit/>
          </a:bodyPr>
          <a:lstStyle/>
          <a:p>
            <a:r>
              <a:rPr lang="en-US" sz="2000">
                <a:solidFill>
                  <a:schemeClr val="bg1"/>
                </a:solidFill>
                <a:cs typeface="Calibri"/>
              </a:rPr>
              <a:t>LINEAR REGRESSION</a:t>
            </a:r>
          </a:p>
          <a:p>
            <a:r>
              <a:rPr lang="en-US" sz="2000">
                <a:solidFill>
                  <a:schemeClr val="bg1"/>
                </a:solidFill>
                <a:cs typeface="Calibri"/>
              </a:rPr>
              <a:t>     </a:t>
            </a:r>
            <a:r>
              <a:rPr lang="en-US" sz="2000">
                <a:solidFill>
                  <a:schemeClr val="bg1"/>
                </a:solidFill>
                <a:ea typeface="+mn-lt"/>
                <a:cs typeface="+mn-lt"/>
              </a:rPr>
              <a:t>Linear regression is a statistical modeling technique used to establish a relationship between a dependent variable and one or more independent variables.</a:t>
            </a:r>
          </a:p>
          <a:p>
            <a:r>
              <a:rPr lang="en-US" sz="2000">
                <a:solidFill>
                  <a:schemeClr val="bg1"/>
                </a:solidFill>
                <a:cs typeface="Calibri"/>
              </a:rPr>
              <a:t>Variable used are:</a:t>
            </a:r>
          </a:p>
          <a:p>
            <a:pPr lvl="6"/>
            <a:r>
              <a:rPr lang="en-US" sz="2000">
                <a:solidFill>
                  <a:schemeClr val="bg1"/>
                </a:solidFill>
                <a:cs typeface="Calibri"/>
              </a:rPr>
              <a:t>SALES</a:t>
            </a:r>
          </a:p>
          <a:p>
            <a:pPr lvl="6"/>
            <a:r>
              <a:rPr lang="en-US" sz="2000">
                <a:solidFill>
                  <a:schemeClr val="bg1"/>
                </a:solidFill>
                <a:cs typeface="Calibri"/>
              </a:rPr>
              <a:t>DISCOUNT</a:t>
            </a:r>
          </a:p>
          <a:p>
            <a:pPr lvl="6"/>
            <a:r>
              <a:rPr lang="en-US" sz="2000">
                <a:solidFill>
                  <a:schemeClr val="bg1"/>
                </a:solidFill>
                <a:cs typeface="Calibri"/>
              </a:rPr>
              <a:t>PROFIT</a:t>
            </a:r>
          </a:p>
        </p:txBody>
      </p:sp>
      <p:cxnSp>
        <p:nvCxnSpPr>
          <p:cNvPr id="19" name="Straight Connector 1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graphical user interface&#10;&#10;Description automatically generated">
            <a:extLst>
              <a:ext uri="{FF2B5EF4-FFF2-40B4-BE49-F238E27FC236}">
                <a16:creationId xmlns:a16="http://schemas.microsoft.com/office/drawing/2014/main" id="{CE1228FD-763F-5591-CC02-D662466E40CC}"/>
              </a:ext>
            </a:extLst>
          </p:cNvPr>
          <p:cNvPicPr>
            <a:picLocks noChangeAspect="1"/>
          </p:cNvPicPr>
          <p:nvPr/>
        </p:nvPicPr>
        <p:blipFill rotWithShape="1">
          <a:blip r:embed="rId2"/>
          <a:srcRect t="279" b="9721"/>
          <a:stretch/>
        </p:blipFill>
        <p:spPr>
          <a:xfrm>
            <a:off x="6525453" y="1835284"/>
            <a:ext cx="5666547" cy="3187432"/>
          </a:xfrm>
          <a:prstGeom prst="rect">
            <a:avLst/>
          </a:prstGeom>
        </p:spPr>
      </p:pic>
    </p:spTree>
    <p:extLst>
      <p:ext uri="{BB962C8B-B14F-4D97-AF65-F5344CB8AC3E}">
        <p14:creationId xmlns:p14="http://schemas.microsoft.com/office/powerpoint/2010/main" val="257364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88E9B74-2EBE-3104-F889-F696C78BCF58}"/>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cs typeface="Calibri Light"/>
              </a:rPr>
              <a:t>LINEAR REGRESSION</a:t>
            </a:r>
            <a:endParaRPr lang="en-US" sz="3800">
              <a:solidFill>
                <a:schemeClr val="bg1"/>
              </a:solidFill>
            </a:endParaRPr>
          </a:p>
        </p:txBody>
      </p:sp>
      <p:cxnSp>
        <p:nvCxnSpPr>
          <p:cNvPr id="22" name="Straight Connector 1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D09F87-69F2-2178-21A2-938A66F2086F}"/>
              </a:ext>
            </a:extLst>
          </p:cNvPr>
          <p:cNvSpPr>
            <a:spLocks noGrp="1"/>
          </p:cNvSpPr>
          <p:nvPr>
            <p:ph idx="1"/>
          </p:nvPr>
        </p:nvSpPr>
        <p:spPr>
          <a:xfrm>
            <a:off x="897769" y="1909192"/>
            <a:ext cx="4586513" cy="3647710"/>
          </a:xfrm>
        </p:spPr>
        <p:txBody>
          <a:bodyPr vert="horz" lIns="91440" tIns="45720" rIns="91440" bIns="45720" rtlCol="0">
            <a:normAutofit/>
          </a:bodyPr>
          <a:lstStyle/>
          <a:p>
            <a:r>
              <a:rPr lang="en-US" sz="2000">
                <a:solidFill>
                  <a:schemeClr val="bg1"/>
                </a:solidFill>
                <a:cs typeface="Calibri"/>
              </a:rPr>
              <a:t>Step 1-Import Library</a:t>
            </a:r>
          </a:p>
          <a:p>
            <a:pPr lvl="3"/>
            <a:r>
              <a:rPr lang="en-US" sz="2000">
                <a:solidFill>
                  <a:schemeClr val="bg1"/>
                </a:solidFill>
                <a:cs typeface="Calibri"/>
              </a:rPr>
              <a:t>PANDAS</a:t>
            </a:r>
          </a:p>
          <a:p>
            <a:pPr lvl="3"/>
            <a:r>
              <a:rPr lang="en-US" sz="2000">
                <a:solidFill>
                  <a:schemeClr val="bg1"/>
                </a:solidFill>
                <a:cs typeface="Calibri"/>
              </a:rPr>
              <a:t>SKLEARN-LINEAR MODEL</a:t>
            </a:r>
          </a:p>
          <a:p>
            <a:pPr lvl="3"/>
            <a:r>
              <a:rPr lang="en-US" sz="2000">
                <a:solidFill>
                  <a:schemeClr val="bg1"/>
                </a:solidFill>
                <a:cs typeface="Calibri"/>
              </a:rPr>
              <a:t>MATPLOTLIB</a:t>
            </a:r>
          </a:p>
          <a:p>
            <a:r>
              <a:rPr lang="en-US" sz="2000">
                <a:solidFill>
                  <a:schemeClr val="bg1"/>
                </a:solidFill>
                <a:cs typeface="Calibri"/>
              </a:rPr>
              <a:t>Step2-Load the csv file</a:t>
            </a:r>
          </a:p>
          <a:p>
            <a:r>
              <a:rPr lang="en-US" sz="2000">
                <a:solidFill>
                  <a:schemeClr val="bg1"/>
                </a:solidFill>
                <a:cs typeface="Calibri"/>
              </a:rPr>
              <a:t>Step3-load csv to dataset</a:t>
            </a:r>
          </a:p>
          <a:p>
            <a:r>
              <a:rPr lang="en-US" sz="2000">
                <a:solidFill>
                  <a:schemeClr val="bg1"/>
                </a:solidFill>
                <a:cs typeface="Calibri"/>
              </a:rPr>
              <a:t>Step4-summarise dataset</a:t>
            </a:r>
          </a:p>
          <a:p>
            <a:r>
              <a:rPr lang="en-US" sz="2000">
                <a:solidFill>
                  <a:schemeClr val="bg1"/>
                </a:solidFill>
                <a:cs typeface="Calibri"/>
              </a:rPr>
              <a:t>Step5-Visualize dataset</a:t>
            </a:r>
          </a:p>
        </p:txBody>
      </p:sp>
      <p:cxnSp>
        <p:nvCxnSpPr>
          <p:cNvPr id="23" name="Straight Connector 1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graphical user interface&#10;&#10;Description automatically generated">
            <a:extLst>
              <a:ext uri="{FF2B5EF4-FFF2-40B4-BE49-F238E27FC236}">
                <a16:creationId xmlns:a16="http://schemas.microsoft.com/office/drawing/2014/main" id="{94047EE7-2FCC-EC0F-A69A-F82DB9436A33}"/>
              </a:ext>
            </a:extLst>
          </p:cNvPr>
          <p:cNvPicPr>
            <a:picLocks noChangeAspect="1"/>
          </p:cNvPicPr>
          <p:nvPr/>
        </p:nvPicPr>
        <p:blipFill rotWithShape="1">
          <a:blip r:embed="rId2"/>
          <a:srcRect t="279" b="9721"/>
          <a:stretch/>
        </p:blipFill>
        <p:spPr>
          <a:xfrm>
            <a:off x="6525453" y="1835284"/>
            <a:ext cx="5666547" cy="3187432"/>
          </a:xfrm>
          <a:prstGeom prst="rect">
            <a:avLst/>
          </a:prstGeom>
        </p:spPr>
      </p:pic>
    </p:spTree>
    <p:extLst>
      <p:ext uri="{BB962C8B-B14F-4D97-AF65-F5344CB8AC3E}">
        <p14:creationId xmlns:p14="http://schemas.microsoft.com/office/powerpoint/2010/main" val="299160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80E95-1214-76F1-C3C0-4623F585D65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Graph between  Profit and Sales</a:t>
            </a:r>
          </a:p>
        </p:txBody>
      </p:sp>
      <p:pic>
        <p:nvPicPr>
          <p:cNvPr id="4" name="Picture 4" descr="Chart, scatter chart&#10;&#10;Description automatically generated">
            <a:extLst>
              <a:ext uri="{FF2B5EF4-FFF2-40B4-BE49-F238E27FC236}">
                <a16:creationId xmlns:a16="http://schemas.microsoft.com/office/drawing/2014/main" id="{51E88DD9-BDF2-F7C5-A90D-53DFCBE6B124}"/>
              </a:ext>
            </a:extLst>
          </p:cNvPr>
          <p:cNvPicPr>
            <a:picLocks noChangeAspect="1"/>
          </p:cNvPicPr>
          <p:nvPr/>
        </p:nvPicPr>
        <p:blipFill>
          <a:blip r:embed="rId2"/>
          <a:stretch>
            <a:fillRect/>
          </a:stretch>
        </p:blipFill>
        <p:spPr>
          <a:xfrm>
            <a:off x="3657748" y="643466"/>
            <a:ext cx="8430365" cy="5712512"/>
          </a:xfrm>
          <a:prstGeom prst="rect">
            <a:avLst/>
          </a:prstGeom>
        </p:spPr>
      </p:pic>
    </p:spTree>
    <p:extLst>
      <p:ext uri="{BB962C8B-B14F-4D97-AF65-F5344CB8AC3E}">
        <p14:creationId xmlns:p14="http://schemas.microsoft.com/office/powerpoint/2010/main" val="897865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38FCC-C7F9-4933-7E79-9886A9C33A5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Graph between Profit and Discount</a:t>
            </a:r>
          </a:p>
        </p:txBody>
      </p:sp>
      <p:pic>
        <p:nvPicPr>
          <p:cNvPr id="4" name="Picture 4" descr="Chart, scatter chart&#10;&#10;Description automatically generated">
            <a:extLst>
              <a:ext uri="{FF2B5EF4-FFF2-40B4-BE49-F238E27FC236}">
                <a16:creationId xmlns:a16="http://schemas.microsoft.com/office/drawing/2014/main" id="{32EE87FC-5BED-3030-7BB9-EFA4C6094B26}"/>
              </a:ext>
            </a:extLst>
          </p:cNvPr>
          <p:cNvPicPr>
            <a:picLocks noGrp="1" noChangeAspect="1"/>
          </p:cNvPicPr>
          <p:nvPr>
            <p:ph idx="1"/>
          </p:nvPr>
        </p:nvPicPr>
        <p:blipFill>
          <a:blip r:embed="rId2"/>
          <a:stretch>
            <a:fillRect/>
          </a:stretch>
        </p:blipFill>
        <p:spPr>
          <a:xfrm>
            <a:off x="3676412" y="370297"/>
            <a:ext cx="8263639" cy="5841908"/>
          </a:xfrm>
          <a:prstGeom prst="rect">
            <a:avLst/>
          </a:prstGeom>
        </p:spPr>
      </p:pic>
    </p:spTree>
    <p:extLst>
      <p:ext uri="{BB962C8B-B14F-4D97-AF65-F5344CB8AC3E}">
        <p14:creationId xmlns:p14="http://schemas.microsoft.com/office/powerpoint/2010/main" val="1038362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6949-81D6-D598-C0C5-990D99B7F2C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Graph between Sales and Discount</a:t>
            </a:r>
          </a:p>
        </p:txBody>
      </p:sp>
      <p:pic>
        <p:nvPicPr>
          <p:cNvPr id="4" name="Picture 4" descr="Chart&#10;&#10;Description automatically generated">
            <a:extLst>
              <a:ext uri="{FF2B5EF4-FFF2-40B4-BE49-F238E27FC236}">
                <a16:creationId xmlns:a16="http://schemas.microsoft.com/office/drawing/2014/main" id="{80928BBA-65F9-5A77-C3F4-81E739EF9D64}"/>
              </a:ext>
            </a:extLst>
          </p:cNvPr>
          <p:cNvPicPr>
            <a:picLocks noChangeAspect="1"/>
          </p:cNvPicPr>
          <p:nvPr/>
        </p:nvPicPr>
        <p:blipFill>
          <a:blip r:embed="rId2"/>
          <a:stretch>
            <a:fillRect/>
          </a:stretch>
        </p:blipFill>
        <p:spPr>
          <a:xfrm>
            <a:off x="3483278" y="643466"/>
            <a:ext cx="7744134" cy="5568739"/>
          </a:xfrm>
          <a:prstGeom prst="rect">
            <a:avLst/>
          </a:prstGeom>
        </p:spPr>
      </p:pic>
    </p:spTree>
    <p:extLst>
      <p:ext uri="{BB962C8B-B14F-4D97-AF65-F5344CB8AC3E}">
        <p14:creationId xmlns:p14="http://schemas.microsoft.com/office/powerpoint/2010/main" val="1157925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33882275-C217-3C52-857B-ACDCF2F0C45C}"/>
              </a:ext>
            </a:extLst>
          </p:cNvPr>
          <p:cNvPicPr>
            <a:picLocks noChangeAspect="1"/>
          </p:cNvPicPr>
          <p:nvPr/>
        </p:nvPicPr>
        <p:blipFill rotWithShape="1">
          <a:blip r:embed="rId2">
            <a:alphaModFix amt="40000"/>
          </a:blip>
          <a:srcRect t="279" b="9721"/>
          <a:stretch/>
        </p:blipFill>
        <p:spPr>
          <a:xfrm>
            <a:off x="20" y="1"/>
            <a:ext cx="12191980" cy="6857999"/>
          </a:xfrm>
          <a:prstGeom prst="rect">
            <a:avLst/>
          </a:prstGeom>
        </p:spPr>
      </p:pic>
      <p:sp>
        <p:nvSpPr>
          <p:cNvPr id="2" name="Title 1">
            <a:extLst>
              <a:ext uri="{FF2B5EF4-FFF2-40B4-BE49-F238E27FC236}">
                <a16:creationId xmlns:a16="http://schemas.microsoft.com/office/drawing/2014/main" id="{A5630FB5-6DB7-3847-B8ED-29BC82E8863C}"/>
              </a:ext>
            </a:extLst>
          </p:cNvPr>
          <p:cNvSpPr>
            <a:spLocks noGrp="1"/>
          </p:cNvSpPr>
          <p:nvPr>
            <p:ph type="title"/>
          </p:nvPr>
        </p:nvSpPr>
        <p:spPr>
          <a:xfrm>
            <a:off x="841249" y="941832"/>
            <a:ext cx="10506456" cy="2057400"/>
          </a:xfrm>
        </p:spPr>
        <p:txBody>
          <a:bodyPr anchor="b">
            <a:normAutofit/>
          </a:bodyPr>
          <a:lstStyle/>
          <a:p>
            <a:r>
              <a:rPr lang="en-US" sz="5000">
                <a:cs typeface="Calibri Light"/>
              </a:rPr>
              <a:t>FUTURE ENHANCE</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C516DAE-79BE-6162-EA3D-8B22789DBAD4}"/>
              </a:ext>
            </a:extLst>
          </p:cNvPr>
          <p:cNvSpPr>
            <a:spLocks noGrp="1"/>
          </p:cNvSpPr>
          <p:nvPr>
            <p:ph idx="1"/>
          </p:nvPr>
        </p:nvSpPr>
        <p:spPr>
          <a:xfrm>
            <a:off x="841248" y="3502152"/>
            <a:ext cx="10506456" cy="2670048"/>
          </a:xfrm>
        </p:spPr>
        <p:txBody>
          <a:bodyPr vert="horz" lIns="91440" tIns="45720" rIns="91440" bIns="45720" rtlCol="0">
            <a:normAutofit/>
          </a:bodyPr>
          <a:lstStyle/>
          <a:p>
            <a:r>
              <a:rPr lang="en-US" sz="2000">
                <a:ea typeface="+mn-lt"/>
                <a:cs typeface="+mn-lt"/>
              </a:rPr>
              <a:t>As Walmart continues to expand its online presence and implement omni-channel strategies, integrating data from various channels becomes crucial for comprehensive sales analysis.</a:t>
            </a:r>
            <a:endParaRPr lang="en-US" sz="2000"/>
          </a:p>
          <a:p>
            <a:r>
              <a:rPr lang="en-US" sz="2000">
                <a:ea typeface="+mn-lt"/>
                <a:cs typeface="+mn-lt"/>
              </a:rPr>
              <a:t>Walmart can improve its sales analysis by implementing advanced data visualization techniques. </a:t>
            </a:r>
          </a:p>
          <a:p>
            <a:r>
              <a:rPr lang="en-US" sz="2000">
                <a:ea typeface="+mn-lt"/>
                <a:cs typeface="+mn-lt"/>
              </a:rPr>
              <a:t>Walmart can augment its sales analysis by incorporating external data sources into its analysis. This includes leveraging data from third-party providers, market research firms, social media platforms, and economic indicators.</a:t>
            </a:r>
          </a:p>
          <a:p>
            <a:r>
              <a:rPr lang="en-US" sz="2000">
                <a:cs typeface="Calibri"/>
              </a:rPr>
              <a:t>Walmart can further enhance its sales analysis by adopting advanced predictive analytics techniques.</a:t>
            </a:r>
          </a:p>
        </p:txBody>
      </p:sp>
    </p:spTree>
    <p:extLst>
      <p:ext uri="{BB962C8B-B14F-4D97-AF65-F5344CB8AC3E}">
        <p14:creationId xmlns:p14="http://schemas.microsoft.com/office/powerpoint/2010/main" val="241231017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Graphical user interface&#10;&#10;Description automatically generated">
            <a:extLst>
              <a:ext uri="{FF2B5EF4-FFF2-40B4-BE49-F238E27FC236}">
                <a16:creationId xmlns:a16="http://schemas.microsoft.com/office/drawing/2014/main" id="{9E664C4F-1BBA-0A76-7A73-5FBB1F8F92FB}"/>
              </a:ext>
            </a:extLst>
          </p:cNvPr>
          <p:cNvPicPr>
            <a:picLocks noGrp="1" noChangeAspect="1"/>
          </p:cNvPicPr>
          <p:nvPr>
            <p:ph idx="1"/>
          </p:nvPr>
        </p:nvPicPr>
        <p:blipFill>
          <a:blip r:embed="rId2"/>
          <a:stretch>
            <a:fillRect/>
          </a:stretch>
        </p:blipFill>
        <p:spPr>
          <a:xfrm>
            <a:off x="812802" y="457200"/>
            <a:ext cx="10566396" cy="5943600"/>
          </a:xfrm>
          <a:prstGeom prst="rect">
            <a:avLst/>
          </a:prstGeom>
        </p:spPr>
      </p:pic>
    </p:spTree>
    <p:extLst>
      <p:ext uri="{BB962C8B-B14F-4D97-AF65-F5344CB8AC3E}">
        <p14:creationId xmlns:p14="http://schemas.microsoft.com/office/powerpoint/2010/main" val="3342121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505EAF6B-72CD-B6F4-4CF6-6C83BF914D64}"/>
              </a:ext>
            </a:extLst>
          </p:cNvPr>
          <p:cNvPicPr>
            <a:picLocks noChangeAspect="1"/>
          </p:cNvPicPr>
          <p:nvPr/>
        </p:nvPicPr>
        <p:blipFill rotWithShape="1">
          <a:blip r:embed="rId2">
            <a:alphaModFix amt="35000"/>
          </a:blip>
          <a:srcRect t="279" b="9721"/>
          <a:stretch/>
        </p:blipFill>
        <p:spPr>
          <a:xfrm>
            <a:off x="20" y="10"/>
            <a:ext cx="12191980" cy="6857990"/>
          </a:xfrm>
          <a:prstGeom prst="rect">
            <a:avLst/>
          </a:prstGeom>
        </p:spPr>
      </p:pic>
      <p:sp>
        <p:nvSpPr>
          <p:cNvPr id="2" name="Title 1">
            <a:extLst>
              <a:ext uri="{FF2B5EF4-FFF2-40B4-BE49-F238E27FC236}">
                <a16:creationId xmlns:a16="http://schemas.microsoft.com/office/drawing/2014/main" id="{91A0643E-6181-D473-DFE8-B7D6E51C5D8F}"/>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CONCLUSION</a:t>
            </a:r>
            <a:endParaRPr lang="en-US">
              <a:solidFill>
                <a:srgbClr val="FFFFFF"/>
              </a:solidFill>
            </a:endParaRPr>
          </a:p>
        </p:txBody>
      </p:sp>
      <p:sp>
        <p:nvSpPr>
          <p:cNvPr id="3" name="Content Placeholder 2">
            <a:extLst>
              <a:ext uri="{FF2B5EF4-FFF2-40B4-BE49-F238E27FC236}">
                <a16:creationId xmlns:a16="http://schemas.microsoft.com/office/drawing/2014/main" id="{E45B232A-A6B7-3444-4A2E-A81CD95BC5E4}"/>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indent="0">
              <a:buNone/>
            </a:pPr>
            <a:r>
              <a:rPr lang="en-US" dirty="0">
                <a:solidFill>
                  <a:srgbClr val="FFFFFF"/>
                </a:solidFill>
                <a:cs typeface="Calibri"/>
              </a:rPr>
              <a:t>Hence, from our analysis we found the total sum of sales which is 735.46K, and we found the sum of profit which is108.42k.</a:t>
            </a:r>
          </a:p>
          <a:p>
            <a:pPr marL="0" indent="0">
              <a:buNone/>
            </a:pPr>
            <a:r>
              <a:rPr lang="en-US" dirty="0">
                <a:solidFill>
                  <a:srgbClr val="FFFFFF"/>
                </a:solidFill>
                <a:cs typeface="Calibri"/>
              </a:rPr>
              <a:t>And we analyzed sum of profit by category, and we concluded that copiers </a:t>
            </a:r>
            <a:r>
              <a:rPr lang="en-US" dirty="0" err="1">
                <a:solidFill>
                  <a:srgbClr val="FFFFFF"/>
                </a:solidFill>
                <a:cs typeface="Calibri"/>
              </a:rPr>
              <a:t>areihe</a:t>
            </a:r>
            <a:r>
              <a:rPr lang="en-US" dirty="0">
                <a:solidFill>
                  <a:srgbClr val="FFFFFF"/>
                </a:solidFill>
                <a:cs typeface="Calibri"/>
              </a:rPr>
              <a:t> category which gives more profit compared to others.</a:t>
            </a:r>
          </a:p>
          <a:p>
            <a:pPr marL="0" indent="0">
              <a:buNone/>
            </a:pPr>
            <a:r>
              <a:rPr lang="en-US" dirty="0">
                <a:solidFill>
                  <a:srgbClr val="FFFFFF"/>
                </a:solidFill>
                <a:cs typeface="Calibri"/>
              </a:rPr>
              <a:t>Hence by the conclusion we made the organization can make their sales better and which can increase their profit and also which helps to concentrate on other categories whether to improve the sales by reducing cost or by any other way or to remove that category of items from the list so that they can spend that money on other products which can increase the profit better and higher comparatively.</a:t>
            </a:r>
          </a:p>
          <a:p>
            <a:pPr marL="0" indent="0">
              <a:buNone/>
            </a:pPr>
            <a:endParaRPr lang="en-US" dirty="0">
              <a:solidFill>
                <a:srgbClr val="FFFFFF"/>
              </a:solidFill>
              <a:cs typeface="Calibri"/>
            </a:endParaRPr>
          </a:p>
        </p:txBody>
      </p:sp>
    </p:spTree>
    <p:extLst>
      <p:ext uri="{BB962C8B-B14F-4D97-AF65-F5344CB8AC3E}">
        <p14:creationId xmlns:p14="http://schemas.microsoft.com/office/powerpoint/2010/main" val="352774622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6385C529-038F-0884-0BF4-1993E39689CD}"/>
              </a:ext>
            </a:extLst>
          </p:cNvPr>
          <p:cNvPicPr>
            <a:picLocks noChangeAspect="1"/>
          </p:cNvPicPr>
          <p:nvPr/>
        </p:nvPicPr>
        <p:blipFill rotWithShape="1">
          <a:blip r:embed="rId2">
            <a:alphaModFix amt="35000"/>
          </a:blip>
          <a:srcRect t="279" b="9721"/>
          <a:stretch/>
        </p:blipFill>
        <p:spPr>
          <a:xfrm>
            <a:off x="20" y="10"/>
            <a:ext cx="12191980" cy="6857990"/>
          </a:xfrm>
          <a:prstGeom prst="rect">
            <a:avLst/>
          </a:prstGeom>
        </p:spPr>
      </p:pic>
      <p:sp>
        <p:nvSpPr>
          <p:cNvPr id="13" name="Title 1">
            <a:extLst>
              <a:ext uri="{FF2B5EF4-FFF2-40B4-BE49-F238E27FC236}">
                <a16:creationId xmlns:a16="http://schemas.microsoft.com/office/drawing/2014/main" id="{06CB604A-70DC-0D1F-8ECC-CDD77FD38C95}"/>
              </a:ext>
            </a:extLst>
          </p:cNvPr>
          <p:cNvSpPr>
            <a:spLocks noGrp="1"/>
          </p:cNvSpPr>
          <p:nvPr>
            <p:ph type="title"/>
          </p:nvPr>
        </p:nvSpPr>
        <p:spPr>
          <a:xfrm>
            <a:off x="838200" y="365125"/>
            <a:ext cx="10515600" cy="1325563"/>
          </a:xfrm>
        </p:spPr>
        <p:txBody>
          <a:bodyPr>
            <a:normAutofit/>
          </a:bodyPr>
          <a:lstStyle/>
          <a:p>
            <a:r>
              <a:rPr lang="en-US" dirty="0">
                <a:solidFill>
                  <a:srgbClr val="FFFFFF"/>
                </a:solidFill>
                <a:cs typeface="Calibri Light"/>
              </a:rPr>
              <a:t>REFERENCES</a:t>
            </a:r>
            <a:endParaRPr lang="en-US" dirty="0">
              <a:solidFill>
                <a:srgbClr val="FFFFFF"/>
              </a:solidFill>
            </a:endParaRPr>
          </a:p>
        </p:txBody>
      </p:sp>
      <p:sp>
        <p:nvSpPr>
          <p:cNvPr id="14" name="Content Placeholder 2">
            <a:extLst>
              <a:ext uri="{FF2B5EF4-FFF2-40B4-BE49-F238E27FC236}">
                <a16:creationId xmlns:a16="http://schemas.microsoft.com/office/drawing/2014/main" id="{AF1655B5-4F7B-BDE4-4525-4C806E872010}"/>
              </a:ext>
            </a:extLst>
          </p:cNvPr>
          <p:cNvSpPr>
            <a:spLocks noGrp="1"/>
          </p:cNvSpPr>
          <p:nvPr>
            <p:ph idx="1"/>
          </p:nvPr>
        </p:nvSpPr>
        <p:spPr>
          <a:xfrm>
            <a:off x="838200" y="1825625"/>
            <a:ext cx="10515600" cy="4351338"/>
          </a:xfrm>
        </p:spPr>
        <p:txBody>
          <a:bodyPr vert="horz" lIns="91440" tIns="45720" rIns="91440" bIns="45720" rtlCol="0">
            <a:normAutofit/>
          </a:bodyPr>
          <a:lstStyle/>
          <a:p>
            <a:pPr marL="0" indent="0">
              <a:buNone/>
            </a:pPr>
            <a:endParaRPr lang="en-US" sz="2200">
              <a:solidFill>
                <a:srgbClr val="FFFFFF"/>
              </a:solidFill>
              <a:cs typeface="Calibri"/>
            </a:endParaRPr>
          </a:p>
          <a:p>
            <a:r>
              <a:rPr lang="en-US" sz="2200">
                <a:solidFill>
                  <a:srgbClr val="FFFFFF"/>
                </a:solidFill>
                <a:cs typeface="Calibri"/>
              </a:rPr>
              <a:t>[1]. Bakshi, C. (2020). Random forest regression. https : / / levelup . gitconnected . com / random-forestregression-209c0f354c84.</a:t>
            </a:r>
          </a:p>
          <a:p>
            <a:r>
              <a:rPr lang="en-US" sz="2200">
                <a:solidFill>
                  <a:srgbClr val="FFFFFF"/>
                </a:solidFill>
                <a:cs typeface="Calibri"/>
              </a:rPr>
              <a:t>[2]. Bari, A., Chaouchi, M., &amp; Jung, T. (n.d.). How to utilize linear regressions in predictive analytics. https://www.dummies.com/programming/big-data/data-science/ how-to-utilize-linear-regressions-inpredictive-analytics/.</a:t>
            </a:r>
          </a:p>
          <a:p>
            <a:r>
              <a:rPr lang="en-US" sz="2200">
                <a:solidFill>
                  <a:srgbClr val="FFFFFF"/>
                </a:solidFill>
                <a:cs typeface="Calibri"/>
              </a:rPr>
              <a:t>[3]. Crown, M. (2016). Weekly sales forecasts using non-seasonal arima models. http : / / mxcrown.com/walmartsales-forecasting/.</a:t>
            </a:r>
          </a:p>
          <a:p>
            <a:r>
              <a:rPr lang="en-US" sz="2200">
                <a:solidFill>
                  <a:srgbClr val="FFFFFF"/>
                </a:solidFill>
                <a:cs typeface="Calibri"/>
              </a:rPr>
              <a:t>[4]. Harsoor, A. S., &amp; Patil, A. (2015). Forecast of sales of walmart store using big data applications. International Journal of Research in Engineering and Technology eIS, 04, 51–59. https : / / doi . org / https : / / ijret . org / volumes / 2015v04 / i06 / IJRET20150406008.pdf.</a:t>
            </a:r>
          </a:p>
          <a:p>
            <a:endParaRPr lang="en-US" sz="2200">
              <a:solidFill>
                <a:srgbClr val="FFFFFF"/>
              </a:solidFill>
              <a:cs typeface="Calibri"/>
            </a:endParaRPr>
          </a:p>
        </p:txBody>
      </p:sp>
    </p:spTree>
    <p:extLst>
      <p:ext uri="{BB962C8B-B14F-4D97-AF65-F5344CB8AC3E}">
        <p14:creationId xmlns:p14="http://schemas.microsoft.com/office/powerpoint/2010/main" val="151916627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1D2F0CE-5064-2464-A4C5-288E9125186B}"/>
              </a:ext>
            </a:extLst>
          </p:cNvPr>
          <p:cNvPicPr>
            <a:picLocks noChangeAspect="1"/>
          </p:cNvPicPr>
          <p:nvPr/>
        </p:nvPicPr>
        <p:blipFill rotWithShape="1">
          <a:blip r:embed="rId2">
            <a:alphaModFix amt="40000"/>
          </a:blip>
          <a:srcRect t="346" b="15384"/>
          <a:stretch/>
        </p:blipFill>
        <p:spPr>
          <a:xfrm>
            <a:off x="-1" y="10"/>
            <a:ext cx="12192001" cy="6857990"/>
          </a:xfrm>
          <a:prstGeom prst="rect">
            <a:avLst/>
          </a:prstGeom>
        </p:spPr>
      </p:pic>
      <p:sp>
        <p:nvSpPr>
          <p:cNvPr id="2" name="Title 1">
            <a:extLst>
              <a:ext uri="{FF2B5EF4-FFF2-40B4-BE49-F238E27FC236}">
                <a16:creationId xmlns:a16="http://schemas.microsoft.com/office/drawing/2014/main" id="{43FC197A-6641-7BA2-C39F-97092C0126B9}"/>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THANK YOU</a:t>
            </a:r>
          </a:p>
        </p:txBody>
      </p:sp>
    </p:spTree>
    <p:extLst>
      <p:ext uri="{BB962C8B-B14F-4D97-AF65-F5344CB8AC3E}">
        <p14:creationId xmlns:p14="http://schemas.microsoft.com/office/powerpoint/2010/main" val="39141363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771FD9EF-E6EA-4B24-0120-C91B4ADAFA1B}"/>
              </a:ext>
            </a:extLst>
          </p:cNvPr>
          <p:cNvPicPr>
            <a:picLocks noChangeAspect="1"/>
          </p:cNvPicPr>
          <p:nvPr/>
        </p:nvPicPr>
        <p:blipFill rotWithShape="1">
          <a:blip r:embed="rId2">
            <a:alphaModFix amt="40000"/>
          </a:blip>
          <a:srcRect t="15730"/>
          <a:stretch/>
        </p:blipFill>
        <p:spPr>
          <a:xfrm>
            <a:off x="20" y="21781"/>
            <a:ext cx="12191980" cy="6857990"/>
          </a:xfrm>
          <a:prstGeom prst="rect">
            <a:avLst/>
          </a:prstGeom>
        </p:spPr>
      </p:pic>
      <p:sp>
        <p:nvSpPr>
          <p:cNvPr id="2" name="Title 1">
            <a:extLst>
              <a:ext uri="{FF2B5EF4-FFF2-40B4-BE49-F238E27FC236}">
                <a16:creationId xmlns:a16="http://schemas.microsoft.com/office/drawing/2014/main" id="{BD2C96A1-A1A6-5FAE-A2BE-458E73B5A5E1}"/>
              </a:ext>
            </a:extLst>
          </p:cNvPr>
          <p:cNvSpPr>
            <a:spLocks noGrp="1"/>
          </p:cNvSpPr>
          <p:nvPr>
            <p:ph type="title"/>
          </p:nvPr>
        </p:nvSpPr>
        <p:spPr>
          <a:xfrm>
            <a:off x="2210936" y="844486"/>
            <a:ext cx="9484225" cy="1461778"/>
          </a:xfrm>
        </p:spPr>
        <p:txBody>
          <a:bodyPr vert="horz" lIns="91440" tIns="45720" rIns="91440" bIns="45720" rtlCol="0">
            <a:normAutofit/>
          </a:bodyPr>
          <a:lstStyle/>
          <a:p>
            <a:r>
              <a:rPr lang="en-US" sz="4000" dirty="0">
                <a:cs typeface="Calibri Light"/>
              </a:rPr>
              <a:t>OBJECTIVE</a:t>
            </a:r>
          </a:p>
        </p:txBody>
      </p:sp>
      <p:grpSp>
        <p:nvGrpSpPr>
          <p:cNvPr id="18" name="Group 17">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9"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3" name="Content Placeholder 12">
            <a:extLst>
              <a:ext uri="{FF2B5EF4-FFF2-40B4-BE49-F238E27FC236}">
                <a16:creationId xmlns:a16="http://schemas.microsoft.com/office/drawing/2014/main" id="{DCA841C5-7F5E-594C-8447-A07FF0B50D7D}"/>
              </a:ext>
            </a:extLst>
          </p:cNvPr>
          <p:cNvSpPr>
            <a:spLocks noGrp="1"/>
          </p:cNvSpPr>
          <p:nvPr>
            <p:ph idx="1"/>
          </p:nvPr>
        </p:nvSpPr>
        <p:spPr>
          <a:xfrm>
            <a:off x="2210936" y="2470248"/>
            <a:ext cx="9484235" cy="3617657"/>
          </a:xfrm>
        </p:spPr>
        <p:txBody>
          <a:bodyPr vert="horz" lIns="91440" tIns="45720" rIns="91440" bIns="45720" rtlCol="0" anchor="t">
            <a:normAutofit/>
          </a:bodyPr>
          <a:lstStyle/>
          <a:p>
            <a:pPr marL="0" indent="0">
              <a:buNone/>
            </a:pPr>
            <a:endParaRPr lang="en-US" sz="2400" dirty="0">
              <a:ea typeface="+mn-lt"/>
              <a:cs typeface="+mn-lt"/>
            </a:endParaRPr>
          </a:p>
          <a:p>
            <a:endParaRPr lang="en-US" sz="2400" dirty="0">
              <a:ea typeface="+mn-lt"/>
              <a:cs typeface="+mn-lt"/>
            </a:endParaRPr>
          </a:p>
          <a:p>
            <a:r>
              <a:rPr lang="en-US" sz="2400" dirty="0">
                <a:solidFill>
                  <a:srgbClr val="FFFFFF"/>
                </a:solidFill>
                <a:ea typeface="+mn-lt"/>
                <a:cs typeface="+mn-lt"/>
              </a:rPr>
              <a:t>The objective of Walmart sales analysis is to examine and understand the performance and trends of sales in Walmart stores. It involves gathering, analyzing, and interpreting data related to sales to gain insights and make informed decisions. The ultimate goal is to use these insights to make data-driven decisions.</a:t>
            </a:r>
            <a:endParaRPr lang="en-US" sz="2400" dirty="0">
              <a:solidFill>
                <a:srgbClr val="FFFFFF"/>
              </a:solidFill>
              <a:cs typeface="Calibri"/>
            </a:endParaRPr>
          </a:p>
        </p:txBody>
      </p:sp>
    </p:spTree>
    <p:extLst>
      <p:ext uri="{BB962C8B-B14F-4D97-AF65-F5344CB8AC3E}">
        <p14:creationId xmlns:p14="http://schemas.microsoft.com/office/powerpoint/2010/main" val="316893768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F8DE2562-FAA6-09AA-5FF1-57BA3534B937}"/>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0EFCBB-5597-5F3F-7BCF-B186EE0EED6E}"/>
              </a:ext>
            </a:extLst>
          </p:cNvPr>
          <p:cNvSpPr>
            <a:spLocks noGrp="1"/>
          </p:cNvSpPr>
          <p:nvPr>
            <p:ph type="title"/>
          </p:nvPr>
        </p:nvSpPr>
        <p:spPr>
          <a:xfrm>
            <a:off x="838200" y="365125"/>
            <a:ext cx="10515600" cy="709240"/>
          </a:xfrm>
        </p:spPr>
        <p:txBody>
          <a:bodyPr>
            <a:normAutofit/>
          </a:bodyPr>
          <a:lstStyle/>
          <a:p>
            <a:r>
              <a:rPr lang="en-US" dirty="0">
                <a:solidFill>
                  <a:srgbClr val="FFFFFF"/>
                </a:solidFill>
                <a:cs typeface="Calibri Light"/>
              </a:rPr>
              <a:t>ABSTRACT</a:t>
            </a:r>
          </a:p>
        </p:txBody>
      </p:sp>
      <p:sp>
        <p:nvSpPr>
          <p:cNvPr id="3" name="Content Placeholder 2">
            <a:extLst>
              <a:ext uri="{FF2B5EF4-FFF2-40B4-BE49-F238E27FC236}">
                <a16:creationId xmlns:a16="http://schemas.microsoft.com/office/drawing/2014/main" id="{A021F77B-BA03-6369-F23F-2C41E68FA908}"/>
              </a:ext>
            </a:extLst>
          </p:cNvPr>
          <p:cNvSpPr>
            <a:spLocks noGrp="1"/>
          </p:cNvSpPr>
          <p:nvPr>
            <p:ph idx="1"/>
          </p:nvPr>
        </p:nvSpPr>
        <p:spPr>
          <a:xfrm>
            <a:off x="838200" y="2011262"/>
            <a:ext cx="10515600" cy="4165701"/>
          </a:xfrm>
        </p:spPr>
        <p:txBody>
          <a:bodyPr vert="horz" lIns="91440" tIns="45720" rIns="91440" bIns="45720" rtlCol="0" anchor="t">
            <a:normAutofit/>
          </a:bodyPr>
          <a:lstStyle/>
          <a:p>
            <a:r>
              <a:rPr lang="en-US" dirty="0">
                <a:solidFill>
                  <a:srgbClr val="FFFFFF"/>
                </a:solidFill>
                <a:cs typeface="Calibri" panose="020F0502020204030204"/>
              </a:rPr>
              <a:t>The Analysis might help the organization to improve their performance and improve their profit.  It starts with data collection from stores.  And the insights derived from them can help them to data driven decision.  It provide insights by analyzing sales data, utilizing statistical analysis, data visualization.  And analysis depends on the quality of the data.  Which makes the analysis team to give better information and insights.</a:t>
            </a:r>
            <a:endParaRPr lang="en-US" dirty="0">
              <a:solidFill>
                <a:srgbClr val="FFFFFF"/>
              </a:solidFill>
              <a:ea typeface="+mn-lt"/>
              <a:cs typeface="+mn-lt"/>
            </a:endParaRPr>
          </a:p>
        </p:txBody>
      </p:sp>
    </p:spTree>
    <p:extLst>
      <p:ext uri="{BB962C8B-B14F-4D97-AF65-F5344CB8AC3E}">
        <p14:creationId xmlns:p14="http://schemas.microsoft.com/office/powerpoint/2010/main" val="428632025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light&#10;&#10;Description automatically generated">
            <a:extLst>
              <a:ext uri="{FF2B5EF4-FFF2-40B4-BE49-F238E27FC236}">
                <a16:creationId xmlns:a16="http://schemas.microsoft.com/office/drawing/2014/main" id="{04D534CC-7CF6-7A75-0D76-C3E1A97CB8C5}"/>
              </a:ext>
            </a:extLst>
          </p:cNvPr>
          <p:cNvPicPr>
            <a:picLocks noChangeAspect="1"/>
          </p:cNvPicPr>
          <p:nvPr/>
        </p:nvPicPr>
        <p:blipFill rotWithShape="1">
          <a:blip r:embed="rId2">
            <a:alphaModFix amt="35000"/>
          </a:blip>
          <a:srcRect l="20113" r="18109"/>
          <a:stretch/>
        </p:blipFill>
        <p:spPr>
          <a:xfrm>
            <a:off x="-1" y="10"/>
            <a:ext cx="12192001" cy="6857990"/>
          </a:xfrm>
          <a:prstGeom prst="rect">
            <a:avLst/>
          </a:prstGeom>
        </p:spPr>
      </p:pic>
      <p:sp>
        <p:nvSpPr>
          <p:cNvPr id="2" name="Title 1">
            <a:extLst>
              <a:ext uri="{FF2B5EF4-FFF2-40B4-BE49-F238E27FC236}">
                <a16:creationId xmlns:a16="http://schemas.microsoft.com/office/drawing/2014/main" id="{5069EC69-EF69-0837-0CA9-7AFBF8D3B0E3}"/>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Calibri Light"/>
                <a:cs typeface="Calibri Light"/>
              </a:rPr>
              <a:t>INTRODUCTION</a:t>
            </a:r>
          </a:p>
        </p:txBody>
      </p:sp>
      <p:sp>
        <p:nvSpPr>
          <p:cNvPr id="74" name="Content Placeholder 11">
            <a:extLst>
              <a:ext uri="{FF2B5EF4-FFF2-40B4-BE49-F238E27FC236}">
                <a16:creationId xmlns:a16="http://schemas.microsoft.com/office/drawing/2014/main" id="{B575C97A-FEE2-8B51-4862-D78D443E4670}"/>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rPr>
              <a:t>The project is about walmart sales report, the attributes which we used are order id, order date, ship date, customer name, country, city, state, category, product name, sales, quantity, profit.</a:t>
            </a:r>
          </a:p>
          <a:p>
            <a:r>
              <a:rPr lang="en-US">
                <a:solidFill>
                  <a:srgbClr val="FFFFFF"/>
                </a:solidFill>
              </a:rPr>
              <a:t>Which consists of 3200 data's related to walmart sales report.</a:t>
            </a:r>
          </a:p>
          <a:p>
            <a:r>
              <a:rPr lang="en-US">
                <a:solidFill>
                  <a:srgbClr val="FFFFFF"/>
                </a:solidFill>
              </a:rPr>
              <a:t>By using this data we proceed data visualization to create interactive dashboard. </a:t>
            </a:r>
            <a:br>
              <a:rPr lang="en-US">
                <a:solidFill>
                  <a:srgbClr val="FFFFFF"/>
                </a:solidFill>
              </a:rPr>
            </a:br>
            <a:endParaRPr lang="en-US">
              <a:solidFill>
                <a:srgbClr val="FFFFFF"/>
              </a:solidFill>
              <a:cs typeface="Calibri"/>
            </a:endParaRPr>
          </a:p>
        </p:txBody>
      </p:sp>
    </p:spTree>
    <p:extLst>
      <p:ext uri="{BB962C8B-B14F-4D97-AF65-F5344CB8AC3E}">
        <p14:creationId xmlns:p14="http://schemas.microsoft.com/office/powerpoint/2010/main" val="161432870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 name="Rectangle 122">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24">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26">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28" name="Oval 127">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4" name="Rectangle 134">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36">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38" name="Straight Connector 137">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56" name="Rectangle 142">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44">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46" name="Straight Connector 145">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2BAB075-005B-8D49-6DEC-B5CF874C6A9B}"/>
              </a:ext>
            </a:extLst>
          </p:cNvPr>
          <p:cNvSpPr>
            <a:spLocks noGrp="1"/>
          </p:cNvSpPr>
          <p:nvPr>
            <p:ph type="title"/>
          </p:nvPr>
        </p:nvSpPr>
        <p:spPr>
          <a:xfrm>
            <a:off x="2618173" y="630936"/>
            <a:ext cx="7315200" cy="2702018"/>
          </a:xfrm>
          <a:noFill/>
        </p:spPr>
        <p:txBody>
          <a:bodyPr vert="horz" lIns="91440" tIns="45720" rIns="91440" bIns="45720" rtlCol="0" anchor="b">
            <a:normAutofit/>
          </a:bodyPr>
          <a:lstStyle/>
          <a:p>
            <a:pPr algn="ctr"/>
            <a:r>
              <a:rPr lang="en-US" sz="4800" kern="1200">
                <a:solidFill>
                  <a:schemeClr val="bg1"/>
                </a:solidFill>
                <a:latin typeface="+mj-lt"/>
                <a:ea typeface="+mj-ea"/>
                <a:cs typeface="+mj-cs"/>
              </a:rPr>
              <a:t>LITERATURE SURVEY</a:t>
            </a:r>
          </a:p>
        </p:txBody>
      </p:sp>
      <p:graphicFrame>
        <p:nvGraphicFramePr>
          <p:cNvPr id="4" name="Table 4">
            <a:extLst>
              <a:ext uri="{FF2B5EF4-FFF2-40B4-BE49-F238E27FC236}">
                <a16:creationId xmlns:a16="http://schemas.microsoft.com/office/drawing/2014/main" id="{F5EAFAFD-7A5C-8243-7542-ADF5DAB31432}"/>
              </a:ext>
            </a:extLst>
          </p:cNvPr>
          <p:cNvGraphicFramePr>
            <a:graphicFrameLocks noGrp="1"/>
          </p:cNvGraphicFramePr>
          <p:nvPr>
            <p:extLst>
              <p:ext uri="{D42A27DB-BD31-4B8C-83A1-F6EECF244321}">
                <p14:modId xmlns:p14="http://schemas.microsoft.com/office/powerpoint/2010/main" val="2286958168"/>
              </p:ext>
            </p:extLst>
          </p:nvPr>
        </p:nvGraphicFramePr>
        <p:xfrm>
          <a:off x="1534510" y="29548"/>
          <a:ext cx="9187600" cy="6013846"/>
        </p:xfrm>
        <a:graphic>
          <a:graphicData uri="http://schemas.openxmlformats.org/drawingml/2006/table">
            <a:tbl>
              <a:tblPr firstRow="1" bandRow="1">
                <a:tableStyleId>{5C22544A-7EE6-4342-B048-85BDC9FD1C3A}</a:tableStyleId>
              </a:tblPr>
              <a:tblGrid>
                <a:gridCol w="889038">
                  <a:extLst>
                    <a:ext uri="{9D8B030D-6E8A-4147-A177-3AD203B41FA5}">
                      <a16:colId xmlns:a16="http://schemas.microsoft.com/office/drawing/2014/main" val="1807982532"/>
                    </a:ext>
                  </a:extLst>
                </a:gridCol>
                <a:gridCol w="2547933">
                  <a:extLst>
                    <a:ext uri="{9D8B030D-6E8A-4147-A177-3AD203B41FA5}">
                      <a16:colId xmlns:a16="http://schemas.microsoft.com/office/drawing/2014/main" val="4099905120"/>
                    </a:ext>
                  </a:extLst>
                </a:gridCol>
                <a:gridCol w="1191216">
                  <a:extLst>
                    <a:ext uri="{9D8B030D-6E8A-4147-A177-3AD203B41FA5}">
                      <a16:colId xmlns:a16="http://schemas.microsoft.com/office/drawing/2014/main" val="137913534"/>
                    </a:ext>
                  </a:extLst>
                </a:gridCol>
                <a:gridCol w="1898107">
                  <a:extLst>
                    <a:ext uri="{9D8B030D-6E8A-4147-A177-3AD203B41FA5}">
                      <a16:colId xmlns:a16="http://schemas.microsoft.com/office/drawing/2014/main" val="185059784"/>
                    </a:ext>
                  </a:extLst>
                </a:gridCol>
                <a:gridCol w="2661306">
                  <a:extLst>
                    <a:ext uri="{9D8B030D-6E8A-4147-A177-3AD203B41FA5}">
                      <a16:colId xmlns:a16="http://schemas.microsoft.com/office/drawing/2014/main" val="1423401328"/>
                    </a:ext>
                  </a:extLst>
                </a:gridCol>
              </a:tblGrid>
              <a:tr h="1277044">
                <a:tc>
                  <a:txBody>
                    <a:bodyPr/>
                    <a:lstStyle/>
                    <a:p>
                      <a:r>
                        <a:rPr lang="en-US" sz="1500" b="1" cap="all" spc="60" dirty="0">
                          <a:solidFill>
                            <a:schemeClr val="tx1"/>
                          </a:solidFill>
                        </a:rPr>
                        <a:t>S.NO</a:t>
                      </a:r>
                    </a:p>
                  </a:txBody>
                  <a:tcPr marL="166105" marR="166105" marT="166105" marB="166105"/>
                </a:tc>
                <a:tc>
                  <a:txBody>
                    <a:bodyPr/>
                    <a:lstStyle/>
                    <a:p>
                      <a:r>
                        <a:rPr lang="en-US" sz="1500" b="1" cap="all" spc="60" dirty="0">
                          <a:solidFill>
                            <a:schemeClr val="tx1"/>
                          </a:solidFill>
                        </a:rPr>
                        <a:t>AUTHOR</a:t>
                      </a:r>
                    </a:p>
                  </a:txBody>
                  <a:tcPr marL="166105" marR="166105" marT="166105" marB="166105"/>
                </a:tc>
                <a:tc>
                  <a:txBody>
                    <a:bodyPr/>
                    <a:lstStyle/>
                    <a:p>
                      <a:r>
                        <a:rPr lang="en-US" sz="1500" b="1" cap="all" spc="60" dirty="0">
                          <a:solidFill>
                            <a:schemeClr val="tx1"/>
                          </a:solidFill>
                        </a:rPr>
                        <a:t>YEAR OF PUBLISH</a:t>
                      </a:r>
                    </a:p>
                  </a:txBody>
                  <a:tcPr marL="166105" marR="166105" marT="166105" marB="166105"/>
                </a:tc>
                <a:tc>
                  <a:txBody>
                    <a:bodyPr/>
                    <a:lstStyle/>
                    <a:p>
                      <a:r>
                        <a:rPr lang="en-US" sz="1500" b="1" cap="all" spc="60" dirty="0">
                          <a:solidFill>
                            <a:schemeClr val="tx1"/>
                          </a:solidFill>
                        </a:rPr>
                        <a:t>JOURNAL</a:t>
                      </a:r>
                    </a:p>
                  </a:txBody>
                  <a:tcPr marL="166105" marR="166105" marT="166105" marB="166105"/>
                </a:tc>
                <a:tc>
                  <a:txBody>
                    <a:bodyPr/>
                    <a:lstStyle/>
                    <a:p>
                      <a:r>
                        <a:rPr lang="en-US" sz="1500" b="1" cap="all" spc="60" dirty="0">
                          <a:solidFill>
                            <a:schemeClr val="tx1"/>
                          </a:solidFill>
                        </a:rPr>
                        <a:t>REMARKS</a:t>
                      </a:r>
                    </a:p>
                  </a:txBody>
                  <a:tcPr marL="166105" marR="166105" marT="166105" marB="166105"/>
                </a:tc>
                <a:extLst>
                  <a:ext uri="{0D108BD9-81ED-4DB2-BD59-A6C34878D82A}">
                    <a16:rowId xmlns:a16="http://schemas.microsoft.com/office/drawing/2014/main" val="1747559300"/>
                  </a:ext>
                </a:extLst>
              </a:tr>
              <a:tr h="2368401">
                <a:tc>
                  <a:txBody>
                    <a:bodyPr/>
                    <a:lstStyle/>
                    <a:p>
                      <a:r>
                        <a:rPr lang="en-US" sz="2000" cap="none" spc="0" dirty="0">
                          <a:solidFill>
                            <a:schemeClr val="tx1"/>
                          </a:solidFill>
                        </a:rPr>
                        <a:t>1</a:t>
                      </a:r>
                    </a:p>
                  </a:txBody>
                  <a:tcPr marL="203016" marR="203016" marT="101507" marB="110735"/>
                </a:tc>
                <a:tc>
                  <a:txBody>
                    <a:bodyPr/>
                    <a:lstStyle/>
                    <a:p>
                      <a:pPr lvl="0">
                        <a:buNone/>
                      </a:pPr>
                      <a:r>
                        <a:rPr lang="en-US" sz="2000" b="0" u="none" strike="noStrike" cap="none" spc="0" baseline="0" noProof="0">
                          <a:solidFill>
                            <a:schemeClr val="tx1"/>
                          </a:solidFill>
                        </a:rPr>
                        <a:t>"Sales Analysis and Performance Evaluation in Retail: A Case Study of Walmart"</a:t>
                      </a:r>
                      <a:endParaRPr lang="en-US" sz="2000" cap="none" spc="0">
                        <a:solidFill>
                          <a:schemeClr val="tx1"/>
                        </a:solidFill>
                      </a:endParaRPr>
                    </a:p>
                  </a:txBody>
                  <a:tcPr marL="203016" marR="203016" marT="101507" marB="110735"/>
                </a:tc>
                <a:tc>
                  <a:txBody>
                    <a:bodyPr/>
                    <a:lstStyle/>
                    <a:p>
                      <a:r>
                        <a:rPr lang="en-US" sz="2000" cap="none" spc="0" dirty="0">
                          <a:solidFill>
                            <a:schemeClr val="tx1"/>
                          </a:solidFill>
                        </a:rPr>
                        <a:t>2018</a:t>
                      </a:r>
                    </a:p>
                  </a:txBody>
                  <a:tcPr marL="203016" marR="203016" marT="101507" marB="110735"/>
                </a:tc>
                <a:tc>
                  <a:txBody>
                    <a:bodyPr/>
                    <a:lstStyle/>
                    <a:p>
                      <a:pPr lvl="0">
                        <a:buNone/>
                      </a:pPr>
                      <a:r>
                        <a:rPr lang="en-US" sz="2000" b="0" u="none" strike="noStrike" cap="none" spc="0" baseline="0" noProof="0">
                          <a:solidFill>
                            <a:srgbClr val="000000"/>
                          </a:solidFill>
                        </a:rPr>
                        <a:t>Journal of Retail Analytics</a:t>
                      </a:r>
                      <a:endParaRPr lang="en-US" sz="2200"/>
                    </a:p>
                  </a:txBody>
                  <a:tcPr marL="203016" marR="203016" marT="101507" marB="110735"/>
                </a:tc>
                <a:tc>
                  <a:txBody>
                    <a:bodyPr/>
                    <a:lstStyle/>
                    <a:p>
                      <a:pPr lvl="0">
                        <a:buNone/>
                      </a:pPr>
                      <a:r>
                        <a:rPr lang="en-US" sz="2000" b="0" u="none" strike="noStrike" cap="none" spc="0" baseline="0" noProof="0">
                          <a:solidFill>
                            <a:srgbClr val="000000"/>
                          </a:solidFill>
                        </a:rPr>
                        <a:t>study explores the sales analysis practices at Walmart and their impact on performance evaluation</a:t>
                      </a:r>
                      <a:endParaRPr lang="en-US" sz="2200"/>
                    </a:p>
                  </a:txBody>
                  <a:tcPr marL="203016" marR="203016" marT="101507" marB="110735"/>
                </a:tc>
                <a:extLst>
                  <a:ext uri="{0D108BD9-81ED-4DB2-BD59-A6C34878D82A}">
                    <a16:rowId xmlns:a16="http://schemas.microsoft.com/office/drawing/2014/main" val="3236435221"/>
                  </a:ext>
                </a:extLst>
              </a:tr>
              <a:tr h="2368401">
                <a:tc>
                  <a:txBody>
                    <a:bodyPr/>
                    <a:lstStyle/>
                    <a:p>
                      <a:r>
                        <a:rPr lang="en-US" sz="2000" cap="none" spc="0" dirty="0">
                          <a:solidFill>
                            <a:schemeClr val="tx1"/>
                          </a:solidFill>
                        </a:rPr>
                        <a:t>2</a:t>
                      </a:r>
                    </a:p>
                  </a:txBody>
                  <a:tcPr marL="203016" marR="203016" marT="101507" marB="110735"/>
                </a:tc>
                <a:tc>
                  <a:txBody>
                    <a:bodyPr/>
                    <a:lstStyle/>
                    <a:p>
                      <a:pPr lvl="0">
                        <a:buNone/>
                      </a:pPr>
                      <a:r>
                        <a:rPr lang="en-US" sz="2000" b="0" u="none" strike="noStrike" cap="none" spc="0" baseline="0" noProof="0">
                          <a:solidFill>
                            <a:srgbClr val="000000"/>
                          </a:solidFill>
                        </a:rPr>
                        <a:t>"Data Analytics for Sales Optimization in Retail: A Study of Walmart's Data-driven Approach"</a:t>
                      </a:r>
                      <a:endParaRPr lang="en-US" sz="2200"/>
                    </a:p>
                  </a:txBody>
                  <a:tcPr marL="203016" marR="203016" marT="101507" marB="110735"/>
                </a:tc>
                <a:tc>
                  <a:txBody>
                    <a:bodyPr/>
                    <a:lstStyle/>
                    <a:p>
                      <a:r>
                        <a:rPr lang="en-US" sz="2000" cap="none" spc="0" dirty="0">
                          <a:solidFill>
                            <a:schemeClr val="tx1"/>
                          </a:solidFill>
                        </a:rPr>
                        <a:t>2019</a:t>
                      </a:r>
                    </a:p>
                  </a:txBody>
                  <a:tcPr marL="203016" marR="203016" marT="101507" marB="110735"/>
                </a:tc>
                <a:tc>
                  <a:txBody>
                    <a:bodyPr/>
                    <a:lstStyle/>
                    <a:p>
                      <a:pPr lvl="0">
                        <a:buNone/>
                      </a:pPr>
                      <a:r>
                        <a:rPr lang="en-US" sz="2000" b="0" u="none" strike="noStrike" cap="none" spc="0" baseline="0" noProof="0">
                          <a:solidFill>
                            <a:srgbClr val="000000"/>
                          </a:solidFill>
                        </a:rPr>
                        <a:t>International Conference on Data Analytics and Business Intelligence</a:t>
                      </a:r>
                      <a:endParaRPr lang="en-US" sz="2200"/>
                    </a:p>
                  </a:txBody>
                  <a:tcPr marL="203016" marR="203016" marT="101507" marB="110735"/>
                </a:tc>
                <a:tc>
                  <a:txBody>
                    <a:bodyPr/>
                    <a:lstStyle/>
                    <a:p>
                      <a:pPr lvl="0">
                        <a:buNone/>
                      </a:pPr>
                      <a:r>
                        <a:rPr lang="en-US" sz="2000" b="0" i="0" u="none" strike="noStrike" cap="none" spc="0" baseline="0" noProof="0">
                          <a:solidFill>
                            <a:srgbClr val="000000"/>
                          </a:solidFill>
                          <a:latin typeface="Calibri"/>
                        </a:rPr>
                        <a:t>This research paper explores how Walmart utilizes data analytics techniques for sales optimization.</a:t>
                      </a:r>
                      <a:endParaRPr lang="en-US" sz="1700"/>
                    </a:p>
                  </a:txBody>
                  <a:tcPr marL="203016" marR="203016" marT="101507" marB="110735"/>
                </a:tc>
                <a:extLst>
                  <a:ext uri="{0D108BD9-81ED-4DB2-BD59-A6C34878D82A}">
                    <a16:rowId xmlns:a16="http://schemas.microsoft.com/office/drawing/2014/main" val="3227182788"/>
                  </a:ext>
                </a:extLst>
              </a:tr>
            </a:tbl>
          </a:graphicData>
        </a:graphic>
      </p:graphicFrame>
    </p:spTree>
    <p:extLst>
      <p:ext uri="{BB962C8B-B14F-4D97-AF65-F5344CB8AC3E}">
        <p14:creationId xmlns:p14="http://schemas.microsoft.com/office/powerpoint/2010/main" val="1805402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F1D4E-7522-92CB-A0A0-47B3D95A7E0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LIFE CYCLE OF DATA ANALYTICS</a:t>
            </a:r>
          </a:p>
        </p:txBody>
      </p:sp>
      <p:sp>
        <p:nvSpPr>
          <p:cNvPr id="2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pie chart&#10;&#10;Description automatically generated">
            <a:extLst>
              <a:ext uri="{FF2B5EF4-FFF2-40B4-BE49-F238E27FC236}">
                <a16:creationId xmlns:a16="http://schemas.microsoft.com/office/drawing/2014/main" id="{589B59B3-6B20-B1FF-0E23-CFDD69EA6AAC}"/>
              </a:ext>
            </a:extLst>
          </p:cNvPr>
          <p:cNvPicPr>
            <a:picLocks noChangeAspect="1"/>
          </p:cNvPicPr>
          <p:nvPr/>
        </p:nvPicPr>
        <p:blipFill rotWithShape="1">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6777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A picture containing graphical user interface&#10;&#10;Description automatically generated">
            <a:extLst>
              <a:ext uri="{FF2B5EF4-FFF2-40B4-BE49-F238E27FC236}">
                <a16:creationId xmlns:a16="http://schemas.microsoft.com/office/drawing/2014/main" id="{50D6A1D2-FC62-F6BA-42DA-A2CE8292DF48}"/>
              </a:ext>
            </a:extLst>
          </p:cNvPr>
          <p:cNvPicPr>
            <a:picLocks noChangeAspect="1"/>
          </p:cNvPicPr>
          <p:nvPr/>
        </p:nvPicPr>
        <p:blipFill rotWithShape="1">
          <a:blip r:embed="rId2">
            <a:alphaModFix amt="35000"/>
          </a:blip>
          <a:srcRect t="279" b="9721"/>
          <a:stretch/>
        </p:blipFill>
        <p:spPr>
          <a:xfrm>
            <a:off x="20" y="1"/>
            <a:ext cx="12191980" cy="6857999"/>
          </a:xfrm>
          <a:prstGeom prst="rect">
            <a:avLst/>
          </a:prstGeom>
        </p:spPr>
      </p:pic>
      <p:sp>
        <p:nvSpPr>
          <p:cNvPr id="2" name="Title 1">
            <a:extLst>
              <a:ext uri="{FF2B5EF4-FFF2-40B4-BE49-F238E27FC236}">
                <a16:creationId xmlns:a16="http://schemas.microsoft.com/office/drawing/2014/main" id="{8C3A4C01-5A23-F343-B71E-5675BBDF9BF2}"/>
              </a:ext>
            </a:extLst>
          </p:cNvPr>
          <p:cNvSpPr>
            <a:spLocks noGrp="1"/>
          </p:cNvSpPr>
          <p:nvPr>
            <p:ph type="title"/>
          </p:nvPr>
        </p:nvSpPr>
        <p:spPr>
          <a:xfrm>
            <a:off x="838200" y="365125"/>
            <a:ext cx="10515600" cy="1325563"/>
          </a:xfrm>
        </p:spPr>
        <p:txBody>
          <a:bodyPr>
            <a:normAutofit/>
          </a:bodyPr>
          <a:lstStyle/>
          <a:p>
            <a:r>
              <a:rPr lang="en-US" dirty="0">
                <a:solidFill>
                  <a:srgbClr val="FFFFFF"/>
                </a:solidFill>
                <a:cs typeface="Calibri Light"/>
              </a:rPr>
              <a:t>MODULE SPLITUP</a:t>
            </a:r>
            <a:endParaRPr lang="en-US" dirty="0">
              <a:solidFill>
                <a:srgbClr val="FFFFFF"/>
              </a:solidFill>
            </a:endParaRPr>
          </a:p>
        </p:txBody>
      </p:sp>
      <p:sp>
        <p:nvSpPr>
          <p:cNvPr id="8" name="TextBox 7">
            <a:extLst>
              <a:ext uri="{FF2B5EF4-FFF2-40B4-BE49-F238E27FC236}">
                <a16:creationId xmlns:a16="http://schemas.microsoft.com/office/drawing/2014/main" id="{3782B6B9-9C97-BBE2-5831-059B29775599}"/>
              </a:ext>
            </a:extLst>
          </p:cNvPr>
          <p:cNvSpPr txBox="1"/>
          <p:nvPr/>
        </p:nvSpPr>
        <p:spPr>
          <a:xfrm>
            <a:off x="3222287" y="29486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9" name="Rectangle 8">
            <a:extLst>
              <a:ext uri="{FF2B5EF4-FFF2-40B4-BE49-F238E27FC236}">
                <a16:creationId xmlns:a16="http://schemas.microsoft.com/office/drawing/2014/main" id="{9B42BDB8-DFED-C5C4-172B-1843CF4DBA68}"/>
              </a:ext>
            </a:extLst>
          </p:cNvPr>
          <p:cNvSpPr/>
          <p:nvPr/>
        </p:nvSpPr>
        <p:spPr>
          <a:xfrm>
            <a:off x="8540878" y="1607091"/>
            <a:ext cx="2587921" cy="2199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95000"/>
                    <a:lumOff val="5000"/>
                  </a:schemeClr>
                </a:solidFill>
                <a:cs typeface="Calibri"/>
              </a:rPr>
              <a:t>Data visualization</a:t>
            </a:r>
            <a:endParaRPr lang="en-US" sz="2400" b="1" dirty="0">
              <a:solidFill>
                <a:schemeClr val="bg1">
                  <a:lumMod val="95000"/>
                  <a:lumOff val="5000"/>
                </a:schemeClr>
              </a:solidFill>
            </a:endParaRPr>
          </a:p>
        </p:txBody>
      </p:sp>
      <p:sp>
        <p:nvSpPr>
          <p:cNvPr id="10" name="Rectangle 9">
            <a:extLst>
              <a:ext uri="{FF2B5EF4-FFF2-40B4-BE49-F238E27FC236}">
                <a16:creationId xmlns:a16="http://schemas.microsoft.com/office/drawing/2014/main" id="{CE9B94A4-35FB-A269-7789-01749B5FB69A}"/>
              </a:ext>
            </a:extLst>
          </p:cNvPr>
          <p:cNvSpPr/>
          <p:nvPr/>
        </p:nvSpPr>
        <p:spPr>
          <a:xfrm>
            <a:off x="1682648" y="1610380"/>
            <a:ext cx="2501658" cy="2199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95000"/>
                    <a:lumOff val="5000"/>
                  </a:schemeClr>
                </a:solidFill>
                <a:cs typeface="Calibri"/>
              </a:rPr>
              <a:t>Data Collection and Processing</a:t>
            </a:r>
            <a:endParaRPr lang="en-US" sz="2400" b="1" dirty="0">
              <a:solidFill>
                <a:schemeClr val="bg1">
                  <a:lumMod val="95000"/>
                  <a:lumOff val="5000"/>
                </a:schemeClr>
              </a:solidFill>
            </a:endParaRPr>
          </a:p>
        </p:txBody>
      </p:sp>
      <p:sp>
        <p:nvSpPr>
          <p:cNvPr id="11" name="Rectangle 10">
            <a:extLst>
              <a:ext uri="{FF2B5EF4-FFF2-40B4-BE49-F238E27FC236}">
                <a16:creationId xmlns:a16="http://schemas.microsoft.com/office/drawing/2014/main" id="{123F6C17-CE0B-47D3-0715-FD3B67A580A5}"/>
              </a:ext>
            </a:extLst>
          </p:cNvPr>
          <p:cNvSpPr/>
          <p:nvPr/>
        </p:nvSpPr>
        <p:spPr>
          <a:xfrm>
            <a:off x="4857712" y="4055410"/>
            <a:ext cx="3091130" cy="2055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95000"/>
                    <a:lumOff val="5000"/>
                  </a:schemeClr>
                </a:solidFill>
                <a:cs typeface="Calibri"/>
              </a:rPr>
              <a:t>Machine Learning </a:t>
            </a:r>
            <a:endParaRPr lang="en-US" sz="2400" b="1" dirty="0">
              <a:solidFill>
                <a:schemeClr val="bg1">
                  <a:lumMod val="95000"/>
                  <a:lumOff val="5000"/>
                </a:schemeClr>
              </a:solidFill>
            </a:endParaRP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DAB3EAB7-71CA-14C3-DBFC-FFFF0A667FD3}"/>
                  </a:ext>
                </a:extLst>
              </p14:cNvPr>
              <p14:cNvContentPartPr/>
              <p14:nvPr/>
            </p14:nvContentPartPr>
            <p14:xfrm>
              <a:off x="7769970" y="2435969"/>
              <a:ext cx="30398" cy="30398"/>
            </p14:xfrm>
          </p:contentPart>
        </mc:Choice>
        <mc:Fallback xmlns="">
          <p:pic>
            <p:nvPicPr>
              <p:cNvPr id="14" name="Ink 13">
                <a:extLst>
                  <a:ext uri="{FF2B5EF4-FFF2-40B4-BE49-F238E27FC236}">
                    <a16:creationId xmlns:a16="http://schemas.microsoft.com/office/drawing/2014/main" id="{DAB3EAB7-71CA-14C3-DBFC-FFFF0A667FD3}"/>
                  </a:ext>
                </a:extLst>
              </p:cNvPr>
              <p:cNvPicPr/>
              <p:nvPr/>
            </p:nvPicPr>
            <p:blipFill>
              <a:blip r:embed="rId4"/>
              <a:stretch>
                <a:fillRect/>
              </a:stretch>
            </p:blipFill>
            <p:spPr>
              <a:xfrm>
                <a:off x="6250070" y="916069"/>
                <a:ext cx="3039800" cy="303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BF42236-F118-E100-D04D-A4E21CCA2059}"/>
                  </a:ext>
                </a:extLst>
              </p14:cNvPr>
              <p14:cNvContentPartPr/>
              <p14:nvPr/>
            </p14:nvContentPartPr>
            <p14:xfrm>
              <a:off x="7769970" y="2435969"/>
              <a:ext cx="30398" cy="30398"/>
            </p14:xfrm>
          </p:contentPart>
        </mc:Choice>
        <mc:Fallback xmlns="">
          <p:pic>
            <p:nvPicPr>
              <p:cNvPr id="15" name="Ink 14">
                <a:extLst>
                  <a:ext uri="{FF2B5EF4-FFF2-40B4-BE49-F238E27FC236}">
                    <a16:creationId xmlns:a16="http://schemas.microsoft.com/office/drawing/2014/main" id="{8BF42236-F118-E100-D04D-A4E21CCA2059}"/>
                  </a:ext>
                </a:extLst>
              </p:cNvPr>
              <p:cNvPicPr/>
              <p:nvPr/>
            </p:nvPicPr>
            <p:blipFill>
              <a:blip r:embed="rId4"/>
              <a:stretch>
                <a:fillRect/>
              </a:stretch>
            </p:blipFill>
            <p:spPr>
              <a:xfrm>
                <a:off x="6250070" y="916069"/>
                <a:ext cx="3039800" cy="303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906E2D17-62B1-AC52-C4AD-1BBE2F66FE58}"/>
                  </a:ext>
                </a:extLst>
              </p14:cNvPr>
              <p14:cNvContentPartPr/>
              <p14:nvPr/>
            </p14:nvContentPartPr>
            <p14:xfrm>
              <a:off x="7769970" y="2435969"/>
              <a:ext cx="30398" cy="30398"/>
            </p14:xfrm>
          </p:contentPart>
        </mc:Choice>
        <mc:Fallback xmlns="">
          <p:pic>
            <p:nvPicPr>
              <p:cNvPr id="16" name="Ink 15">
                <a:extLst>
                  <a:ext uri="{FF2B5EF4-FFF2-40B4-BE49-F238E27FC236}">
                    <a16:creationId xmlns:a16="http://schemas.microsoft.com/office/drawing/2014/main" id="{906E2D17-62B1-AC52-C4AD-1BBE2F66FE58}"/>
                  </a:ext>
                </a:extLst>
              </p:cNvPr>
              <p:cNvPicPr/>
              <p:nvPr/>
            </p:nvPicPr>
            <p:blipFill>
              <a:blip r:embed="rId4"/>
              <a:stretch>
                <a:fillRect/>
              </a:stretch>
            </p:blipFill>
            <p:spPr>
              <a:xfrm>
                <a:off x="6250070" y="916069"/>
                <a:ext cx="3039800" cy="3039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6450AC9B-42AF-27E9-FF1F-8A5981876664}"/>
                  </a:ext>
                </a:extLst>
              </p14:cNvPr>
              <p14:cNvContentPartPr/>
              <p14:nvPr/>
            </p14:nvContentPartPr>
            <p14:xfrm>
              <a:off x="7769970" y="2435969"/>
              <a:ext cx="30398" cy="30398"/>
            </p14:xfrm>
          </p:contentPart>
        </mc:Choice>
        <mc:Fallback xmlns="">
          <p:pic>
            <p:nvPicPr>
              <p:cNvPr id="17" name="Ink 16">
                <a:extLst>
                  <a:ext uri="{FF2B5EF4-FFF2-40B4-BE49-F238E27FC236}">
                    <a16:creationId xmlns:a16="http://schemas.microsoft.com/office/drawing/2014/main" id="{6450AC9B-42AF-27E9-FF1F-8A5981876664}"/>
                  </a:ext>
                </a:extLst>
              </p:cNvPr>
              <p:cNvPicPr/>
              <p:nvPr/>
            </p:nvPicPr>
            <p:blipFill>
              <a:blip r:embed="rId4"/>
              <a:stretch>
                <a:fillRect/>
              </a:stretch>
            </p:blipFill>
            <p:spPr>
              <a:xfrm>
                <a:off x="6250070" y="916069"/>
                <a:ext cx="3039800" cy="3039800"/>
              </a:xfrm>
              <a:prstGeom prst="rect">
                <a:avLst/>
              </a:prstGeom>
            </p:spPr>
          </p:pic>
        </mc:Fallback>
      </mc:AlternateContent>
    </p:spTree>
    <p:extLst>
      <p:ext uri="{BB962C8B-B14F-4D97-AF65-F5344CB8AC3E}">
        <p14:creationId xmlns:p14="http://schemas.microsoft.com/office/powerpoint/2010/main" val="346880563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3FAA46FA-4E0D-00BE-37A2-2849598ABFF9}"/>
              </a:ext>
            </a:extLst>
          </p:cNvPr>
          <p:cNvPicPr>
            <a:picLocks noChangeAspect="1"/>
          </p:cNvPicPr>
          <p:nvPr/>
        </p:nvPicPr>
        <p:blipFill rotWithShape="1">
          <a:blip r:embed="rId2">
            <a:alphaModFix amt="35000"/>
          </a:blip>
          <a:srcRect t="279" b="9721"/>
          <a:stretch/>
        </p:blipFill>
        <p:spPr>
          <a:xfrm>
            <a:off x="20" y="1"/>
            <a:ext cx="12191980" cy="6857999"/>
          </a:xfrm>
          <a:prstGeom prst="rect">
            <a:avLst/>
          </a:prstGeom>
        </p:spPr>
      </p:pic>
      <p:sp>
        <p:nvSpPr>
          <p:cNvPr id="2" name="Title 1">
            <a:extLst>
              <a:ext uri="{FF2B5EF4-FFF2-40B4-BE49-F238E27FC236}">
                <a16:creationId xmlns:a16="http://schemas.microsoft.com/office/drawing/2014/main" id="{A571A6BB-4ED3-6C7B-98AC-027ABE00CCCE}"/>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a:solidFill>
                  <a:srgbClr val="FFFFFF"/>
                </a:solidFill>
                <a:cs typeface="Calibri Light"/>
              </a:rPr>
              <a:t>DATA COLLECTION &amp; CLEANING:</a:t>
            </a:r>
            <a:endParaRPr lang="en-US" dirty="0">
              <a:solidFill>
                <a:srgbClr val="FFFFFF"/>
              </a:solidFill>
            </a:endParaRPr>
          </a:p>
        </p:txBody>
      </p:sp>
      <p:sp>
        <p:nvSpPr>
          <p:cNvPr id="21" name="Content Placeholder 13">
            <a:extLst>
              <a:ext uri="{FF2B5EF4-FFF2-40B4-BE49-F238E27FC236}">
                <a16:creationId xmlns:a16="http://schemas.microsoft.com/office/drawing/2014/main" id="{2D8F3CC3-BDE3-68AF-10BB-0F62C36933BA}"/>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sz="2600">
                <a:solidFill>
                  <a:srgbClr val="FFFFFF"/>
                </a:solidFill>
                <a:cs typeface="Calibri"/>
              </a:rPr>
              <a:t>For data collection we need to specify the requirements needed for the analysis.</a:t>
            </a:r>
          </a:p>
          <a:p>
            <a:r>
              <a:rPr lang="en-US" sz="2600">
                <a:solidFill>
                  <a:srgbClr val="FFFFFF"/>
                </a:solidFill>
                <a:cs typeface="Calibri"/>
              </a:rPr>
              <a:t>Then the data can be generated.  Not all the generated data are collected it depends on data team. It can be generated through social medias, google forms etc...</a:t>
            </a:r>
          </a:p>
          <a:p>
            <a:r>
              <a:rPr lang="en-US" sz="2600">
                <a:solidFill>
                  <a:srgbClr val="FFFFFF"/>
                </a:solidFill>
                <a:cs typeface="Calibri"/>
              </a:rPr>
              <a:t>Then the required data are collected and stored in clouds as a database.</a:t>
            </a:r>
          </a:p>
          <a:p>
            <a:r>
              <a:rPr lang="en-US" sz="2600">
                <a:solidFill>
                  <a:srgbClr val="FFFFFF"/>
                </a:solidFill>
                <a:cs typeface="Calibri"/>
              </a:rPr>
              <a:t>Then the collected data are processed which is known is data cleaning.</a:t>
            </a:r>
          </a:p>
          <a:p>
            <a:r>
              <a:rPr lang="en-US" sz="2600">
                <a:solidFill>
                  <a:srgbClr val="FFFFFF"/>
                </a:solidFill>
                <a:cs typeface="Calibri"/>
              </a:rPr>
              <a:t>Where all the errors, blank spaces, duplicate data, empty spaces are removed.</a:t>
            </a:r>
          </a:p>
        </p:txBody>
      </p:sp>
    </p:spTree>
    <p:extLst>
      <p:ext uri="{BB962C8B-B14F-4D97-AF65-F5344CB8AC3E}">
        <p14:creationId xmlns:p14="http://schemas.microsoft.com/office/powerpoint/2010/main" val="9648669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D793028C-2CCE-235A-C6C0-CE69D8E96878}"/>
              </a:ext>
            </a:extLst>
          </p:cNvPr>
          <p:cNvPicPr>
            <a:picLocks noChangeAspect="1"/>
          </p:cNvPicPr>
          <p:nvPr/>
        </p:nvPicPr>
        <p:blipFill rotWithShape="1">
          <a:blip r:embed="rId2">
            <a:alphaModFix amt="35000"/>
          </a:blip>
          <a:srcRect t="279" b="9721"/>
          <a:stretch/>
        </p:blipFill>
        <p:spPr>
          <a:xfrm>
            <a:off x="20" y="1"/>
            <a:ext cx="12191980" cy="6857999"/>
          </a:xfrm>
          <a:prstGeom prst="rect">
            <a:avLst/>
          </a:prstGeom>
        </p:spPr>
      </p:pic>
      <p:sp>
        <p:nvSpPr>
          <p:cNvPr id="2" name="Title 1">
            <a:extLst>
              <a:ext uri="{FF2B5EF4-FFF2-40B4-BE49-F238E27FC236}">
                <a16:creationId xmlns:a16="http://schemas.microsoft.com/office/drawing/2014/main" id="{1A54440E-6143-EF3F-6B27-621F8F54228E}"/>
              </a:ext>
            </a:extLst>
          </p:cNvPr>
          <p:cNvSpPr>
            <a:spLocks noGrp="1"/>
          </p:cNvSpPr>
          <p:nvPr>
            <p:ph type="title"/>
          </p:nvPr>
        </p:nvSpPr>
        <p:spPr>
          <a:xfrm>
            <a:off x="838200" y="365125"/>
            <a:ext cx="10515600" cy="1325563"/>
          </a:xfrm>
        </p:spPr>
        <p:txBody>
          <a:bodyPr>
            <a:normAutofit/>
          </a:bodyPr>
          <a:lstStyle/>
          <a:p>
            <a:r>
              <a:rPr lang="en-US" dirty="0">
                <a:solidFill>
                  <a:srgbClr val="FFFFFF"/>
                </a:solidFill>
                <a:cs typeface="Calibri Light"/>
              </a:rPr>
              <a:t>DATA VISUALIZATION:</a:t>
            </a:r>
          </a:p>
        </p:txBody>
      </p:sp>
      <p:graphicFrame>
        <p:nvGraphicFramePr>
          <p:cNvPr id="12" name="Content Placeholder 2">
            <a:extLst>
              <a:ext uri="{FF2B5EF4-FFF2-40B4-BE49-F238E27FC236}">
                <a16:creationId xmlns:a16="http://schemas.microsoft.com/office/drawing/2014/main" id="{6EB5E4F4-273A-831C-3704-724C5BCB769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201013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    MINI PROJECT                      ON                             Data ANALYTICS WALMART SALES ANALYSIS</vt:lpstr>
      <vt:lpstr>OBJECTIVE</vt:lpstr>
      <vt:lpstr>ABSTRACT</vt:lpstr>
      <vt:lpstr>INTRODUCTION</vt:lpstr>
      <vt:lpstr>LITERATURE SURVEY</vt:lpstr>
      <vt:lpstr>LIFE CYCLE OF DATA ANALYTICS</vt:lpstr>
      <vt:lpstr>MODULE SPLITUP</vt:lpstr>
      <vt:lpstr>DATA COLLECTION &amp; CLEANING:</vt:lpstr>
      <vt:lpstr>DATA VISUALIZATION:</vt:lpstr>
      <vt:lpstr>MACHINE LEARNING</vt:lpstr>
      <vt:lpstr>LINEAR REGRESSION</vt:lpstr>
      <vt:lpstr>Graph between  Profit and Sales</vt:lpstr>
      <vt:lpstr>Graph between Profit and Discount</vt:lpstr>
      <vt:lpstr>Graph between Sales and Discount</vt:lpstr>
      <vt:lpstr>FUTURE ENHANCE</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548</cp:revision>
  <dcterms:created xsi:type="dcterms:W3CDTF">2023-02-20T06:47:36Z</dcterms:created>
  <dcterms:modified xsi:type="dcterms:W3CDTF">2023-05-17T03:36:46Z</dcterms:modified>
</cp:coreProperties>
</file>